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326" r:id="rId3"/>
    <p:sldId id="328" r:id="rId4"/>
    <p:sldId id="329" r:id="rId5"/>
    <p:sldId id="330" r:id="rId6"/>
    <p:sldId id="334" r:id="rId7"/>
    <p:sldId id="335" r:id="rId8"/>
    <p:sldId id="327" r:id="rId9"/>
    <p:sldId id="336" r:id="rId10"/>
    <p:sldId id="331" r:id="rId11"/>
    <p:sldId id="332" r:id="rId12"/>
    <p:sldId id="343" r:id="rId13"/>
    <p:sldId id="337" r:id="rId14"/>
    <p:sldId id="338" r:id="rId15"/>
    <p:sldId id="345" r:id="rId16"/>
    <p:sldId id="339" r:id="rId17"/>
    <p:sldId id="340" r:id="rId18"/>
    <p:sldId id="341" r:id="rId19"/>
    <p:sldId id="342" r:id="rId20"/>
    <p:sldId id="333" r:id="rId21"/>
    <p:sldId id="346" r:id="rId22"/>
    <p:sldId id="34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B974C7-68EA-A34C-B75C-FB95CCBA8E5D}" v="5" dt="2022-06-30T22:21:59.8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55"/>
    <p:restoredTop sz="96327"/>
  </p:normalViewPr>
  <p:slideViewPr>
    <p:cSldViewPr snapToGrid="0" snapToObjects="1">
      <p:cViewPr varScale="1">
        <p:scale>
          <a:sx n="167" d="100"/>
          <a:sy n="167" d="100"/>
        </p:scale>
        <p:origin x="1320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yush Grover" userId="22701501-d827-4ba0-a321-3ed3a8474192" providerId="ADAL" clId="{CF228CDF-02E6-894C-9CB9-DDDAECDD3B82}"/>
    <pc:docChg chg="modSld">
      <pc:chgData name="Piyush Grover" userId="22701501-d827-4ba0-a321-3ed3a8474192" providerId="ADAL" clId="{CF228CDF-02E6-894C-9CB9-DDDAECDD3B82}" dt="2022-04-28T16:51:40.958" v="6" actId="20577"/>
      <pc:docMkLst>
        <pc:docMk/>
      </pc:docMkLst>
      <pc:sldChg chg="modSp mod">
        <pc:chgData name="Piyush Grover" userId="22701501-d827-4ba0-a321-3ed3a8474192" providerId="ADAL" clId="{CF228CDF-02E6-894C-9CB9-DDDAECDD3B82}" dt="2022-04-28T16:51:40.958" v="6" actId="20577"/>
        <pc:sldMkLst>
          <pc:docMk/>
          <pc:sldMk cId="2105043877" sldId="256"/>
        </pc:sldMkLst>
        <pc:spChg chg="mod">
          <ac:chgData name="Piyush Grover" userId="22701501-d827-4ba0-a321-3ed3a8474192" providerId="ADAL" clId="{CF228CDF-02E6-894C-9CB9-DDDAECDD3B82}" dt="2022-04-28T16:51:40.958" v="6" actId="20577"/>
          <ac:spMkLst>
            <pc:docMk/>
            <pc:sldMk cId="2105043877" sldId="256"/>
            <ac:spMk id="4" creationId="{1400B1C4-AED7-7E4A-9A85-5409F8B13DFF}"/>
          </ac:spMkLst>
        </pc:spChg>
      </pc:sldChg>
      <pc:sldChg chg="modSp mod">
        <pc:chgData name="Piyush Grover" userId="22701501-d827-4ba0-a321-3ed3a8474192" providerId="ADAL" clId="{CF228CDF-02E6-894C-9CB9-DDDAECDD3B82}" dt="2022-04-28T16:51:31.011" v="0" actId="20577"/>
        <pc:sldMkLst>
          <pc:docMk/>
          <pc:sldMk cId="1314690504" sldId="258"/>
        </pc:sldMkLst>
        <pc:spChg chg="mod">
          <ac:chgData name="Piyush Grover" userId="22701501-d827-4ba0-a321-3ed3a8474192" providerId="ADAL" clId="{CF228CDF-02E6-894C-9CB9-DDDAECDD3B82}" dt="2022-04-28T16:51:31.011" v="0" actId="20577"/>
          <ac:spMkLst>
            <pc:docMk/>
            <pc:sldMk cId="1314690504" sldId="258"/>
            <ac:spMk id="5" creationId="{A469BBB0-8FE1-7241-872A-EB7C6999A49C}"/>
          </ac:spMkLst>
        </pc:spChg>
      </pc:sldChg>
    </pc:docChg>
  </pc:docChgLst>
  <pc:docChgLst>
    <pc:chgData name="Piyush Grover" userId="22701501-d827-4ba0-a321-3ed3a8474192" providerId="ADAL" clId="{BDB68815-0DAF-0E44-95E1-4425D5AECFC4}"/>
    <pc:docChg chg="modSld">
      <pc:chgData name="Piyush Grover" userId="22701501-d827-4ba0-a321-3ed3a8474192" providerId="ADAL" clId="{BDB68815-0DAF-0E44-95E1-4425D5AECFC4}" dt="2021-11-05T15:55:54.805" v="3" actId="1076"/>
      <pc:docMkLst>
        <pc:docMk/>
      </pc:docMkLst>
      <pc:sldChg chg="addSp delSp modSp">
        <pc:chgData name="Piyush Grover" userId="22701501-d827-4ba0-a321-3ed3a8474192" providerId="ADAL" clId="{BDB68815-0DAF-0E44-95E1-4425D5AECFC4}" dt="2021-11-05T15:55:54.805" v="3" actId="1076"/>
        <pc:sldMkLst>
          <pc:docMk/>
          <pc:sldMk cId="28324778" sldId="283"/>
        </pc:sldMkLst>
        <pc:picChg chg="add mod">
          <ac:chgData name="Piyush Grover" userId="22701501-d827-4ba0-a321-3ed3a8474192" providerId="ADAL" clId="{BDB68815-0DAF-0E44-95E1-4425D5AECFC4}" dt="2021-11-05T15:55:54.805" v="3" actId="1076"/>
          <ac:picMkLst>
            <pc:docMk/>
            <pc:sldMk cId="28324778" sldId="283"/>
            <ac:picMk id="5" creationId="{3FCB0BD5-FA11-EE4C-9642-28802BC04167}"/>
          </ac:picMkLst>
        </pc:picChg>
        <pc:picChg chg="del">
          <ac:chgData name="Piyush Grover" userId="22701501-d827-4ba0-a321-3ed3a8474192" providerId="ADAL" clId="{BDB68815-0DAF-0E44-95E1-4425D5AECFC4}" dt="2021-11-05T15:55:50.520" v="0" actId="478"/>
          <ac:picMkLst>
            <pc:docMk/>
            <pc:sldMk cId="28324778" sldId="283"/>
            <ac:picMk id="1026" creationId="{ED9DCCF2-D5EA-2348-BB72-13156623F722}"/>
          </ac:picMkLst>
        </pc:picChg>
      </pc:sldChg>
    </pc:docChg>
  </pc:docChgLst>
  <pc:docChgLst>
    <pc:chgData name="Piyush Grover" userId="22701501-d827-4ba0-a321-3ed3a8474192" providerId="ADAL" clId="{8FCB63AA-04A4-114C-9018-216F6AF1AA1A}"/>
    <pc:docChg chg="modSld">
      <pc:chgData name="Piyush Grover" userId="22701501-d827-4ba0-a321-3ed3a8474192" providerId="ADAL" clId="{8FCB63AA-04A4-114C-9018-216F6AF1AA1A}" dt="2021-11-05T15:56:34.192" v="31" actId="20577"/>
      <pc:docMkLst>
        <pc:docMk/>
      </pc:docMkLst>
      <pc:sldChg chg="modSp mod">
        <pc:chgData name="Piyush Grover" userId="22701501-d827-4ba0-a321-3ed3a8474192" providerId="ADAL" clId="{8FCB63AA-04A4-114C-9018-216F6AF1AA1A}" dt="2021-11-05T15:56:34.192" v="31" actId="20577"/>
        <pc:sldMkLst>
          <pc:docMk/>
          <pc:sldMk cId="1443549807" sldId="323"/>
        </pc:sldMkLst>
        <pc:spChg chg="mod">
          <ac:chgData name="Piyush Grover" userId="22701501-d827-4ba0-a321-3ed3a8474192" providerId="ADAL" clId="{8FCB63AA-04A4-114C-9018-216F6AF1AA1A}" dt="2021-11-05T15:56:34.192" v="31" actId="20577"/>
          <ac:spMkLst>
            <pc:docMk/>
            <pc:sldMk cId="1443549807" sldId="323"/>
            <ac:spMk id="7" creationId="{A64ABB22-90DE-CD47-B964-6010B2CB1609}"/>
          </ac:spMkLst>
        </pc:spChg>
      </pc:sldChg>
    </pc:docChg>
  </pc:docChgLst>
  <pc:docChgLst>
    <pc:chgData name="Piyush Grover" userId="22701501-d827-4ba0-a321-3ed3a8474192" providerId="ADAL" clId="{08B974C7-68EA-A34C-B75C-FB95CCBA8E5D}"/>
    <pc:docChg chg="undo custSel modSld">
      <pc:chgData name="Piyush Grover" userId="22701501-d827-4ba0-a321-3ed3a8474192" providerId="ADAL" clId="{08B974C7-68EA-A34C-B75C-FB95CCBA8E5D}" dt="2022-06-30T22:22:08.692" v="75" actId="1076"/>
      <pc:docMkLst>
        <pc:docMk/>
      </pc:docMkLst>
      <pc:sldChg chg="modSp mod">
        <pc:chgData name="Piyush Grover" userId="22701501-d827-4ba0-a321-3ed3a8474192" providerId="ADAL" clId="{08B974C7-68EA-A34C-B75C-FB95CCBA8E5D}" dt="2022-06-28T18:37:58.106" v="35" actId="14100"/>
        <pc:sldMkLst>
          <pc:docMk/>
          <pc:sldMk cId="1806496831" sldId="339"/>
        </pc:sldMkLst>
        <pc:spChg chg="mod">
          <ac:chgData name="Piyush Grover" userId="22701501-d827-4ba0-a321-3ed3a8474192" providerId="ADAL" clId="{08B974C7-68EA-A34C-B75C-FB95CCBA8E5D}" dt="2022-06-28T18:32:40.521" v="29" actId="1076"/>
          <ac:spMkLst>
            <pc:docMk/>
            <pc:sldMk cId="1806496831" sldId="339"/>
            <ac:spMk id="63" creationId="{2ECC5E86-67DE-45E3-6B31-94CFD4E6E3E0}"/>
          </ac:spMkLst>
        </pc:spChg>
        <pc:grpChg chg="mod">
          <ac:chgData name="Piyush Grover" userId="22701501-d827-4ba0-a321-3ed3a8474192" providerId="ADAL" clId="{08B974C7-68EA-A34C-B75C-FB95CCBA8E5D}" dt="2022-06-28T18:37:28.046" v="32" actId="14100"/>
          <ac:grpSpMkLst>
            <pc:docMk/>
            <pc:sldMk cId="1806496831" sldId="339"/>
            <ac:grpSpMk id="53" creationId="{C57459CD-B0BC-3BC8-DD25-91D9D008BAA5}"/>
          </ac:grpSpMkLst>
        </pc:grpChg>
        <pc:grpChg chg="mod">
          <ac:chgData name="Piyush Grover" userId="22701501-d827-4ba0-a321-3ed3a8474192" providerId="ADAL" clId="{08B974C7-68EA-A34C-B75C-FB95CCBA8E5D}" dt="2022-06-28T17:58:10.085" v="27" actId="1076"/>
          <ac:grpSpMkLst>
            <pc:docMk/>
            <pc:sldMk cId="1806496831" sldId="339"/>
            <ac:grpSpMk id="69" creationId="{845993BA-D7A3-DEFC-C25F-259E90C94B18}"/>
          </ac:grpSpMkLst>
        </pc:grpChg>
        <pc:grpChg chg="mod">
          <ac:chgData name="Piyush Grover" userId="22701501-d827-4ba0-a321-3ed3a8474192" providerId="ADAL" clId="{08B974C7-68EA-A34C-B75C-FB95CCBA8E5D}" dt="2022-06-28T18:37:58.106" v="35" actId="14100"/>
          <ac:grpSpMkLst>
            <pc:docMk/>
            <pc:sldMk cId="1806496831" sldId="339"/>
            <ac:grpSpMk id="73" creationId="{6A300559-14B6-109D-BBF4-287CF072B51A}"/>
          </ac:grpSpMkLst>
        </pc:grpChg>
        <pc:picChg chg="mod">
          <ac:chgData name="Piyush Grover" userId="22701501-d827-4ba0-a321-3ed3a8474192" providerId="ADAL" clId="{08B974C7-68EA-A34C-B75C-FB95CCBA8E5D}" dt="2022-06-28T18:32:47.012" v="31" actId="1076"/>
          <ac:picMkLst>
            <pc:docMk/>
            <pc:sldMk cId="1806496831" sldId="339"/>
            <ac:picMk id="52" creationId="{BCF9D2A3-B2BB-CC82-FA7C-116C6653ED34}"/>
          </ac:picMkLst>
        </pc:picChg>
      </pc:sldChg>
      <pc:sldChg chg="addSp delSp modSp mod modAnim">
        <pc:chgData name="Piyush Grover" userId="22701501-d827-4ba0-a321-3ed3a8474192" providerId="ADAL" clId="{08B974C7-68EA-A34C-B75C-FB95CCBA8E5D}" dt="2022-06-28T18:39:14.031" v="36" actId="14100"/>
        <pc:sldMkLst>
          <pc:docMk/>
          <pc:sldMk cId="2863172252" sldId="340"/>
        </pc:sldMkLst>
        <pc:spChg chg="mod">
          <ac:chgData name="Piyush Grover" userId="22701501-d827-4ba0-a321-3ed3a8474192" providerId="ADAL" clId="{08B974C7-68EA-A34C-B75C-FB95CCBA8E5D}" dt="2022-06-28T17:56:38.765" v="2"/>
          <ac:spMkLst>
            <pc:docMk/>
            <pc:sldMk cId="2863172252" sldId="340"/>
            <ac:spMk id="6" creationId="{27F1B068-30AC-CF46-A412-BB8FC06D8662}"/>
          </ac:spMkLst>
        </pc:spChg>
        <pc:grpChg chg="add del mod">
          <ac:chgData name="Piyush Grover" userId="22701501-d827-4ba0-a321-3ed3a8474192" providerId="ADAL" clId="{08B974C7-68EA-A34C-B75C-FB95CCBA8E5D}" dt="2022-06-28T17:57:06.081" v="5"/>
          <ac:grpSpMkLst>
            <pc:docMk/>
            <pc:sldMk cId="2863172252" sldId="340"/>
            <ac:grpSpMk id="4" creationId="{9221EB1D-7263-6E4A-B33D-728E1189840A}"/>
          </ac:grpSpMkLst>
        </pc:grpChg>
        <pc:picChg chg="mod">
          <ac:chgData name="Piyush Grover" userId="22701501-d827-4ba0-a321-3ed3a8474192" providerId="ADAL" clId="{08B974C7-68EA-A34C-B75C-FB95CCBA8E5D}" dt="2022-06-28T18:39:14.031" v="36" actId="14100"/>
          <ac:picMkLst>
            <pc:docMk/>
            <pc:sldMk cId="2863172252" sldId="340"/>
            <ac:picMk id="3" creationId="{77AE6A41-D7ED-8D57-79F6-0B7E3089F386}"/>
          </ac:picMkLst>
        </pc:picChg>
        <pc:picChg chg="mod">
          <ac:chgData name="Piyush Grover" userId="22701501-d827-4ba0-a321-3ed3a8474192" providerId="ADAL" clId="{08B974C7-68EA-A34C-B75C-FB95CCBA8E5D}" dt="2022-06-28T17:56:38.765" v="2"/>
          <ac:picMkLst>
            <pc:docMk/>
            <pc:sldMk cId="2863172252" sldId="340"/>
            <ac:picMk id="7" creationId="{3F3AF588-93FB-4643-8220-D9B3225F07CF}"/>
          </ac:picMkLst>
        </pc:picChg>
        <pc:cxnChg chg="mod">
          <ac:chgData name="Piyush Grover" userId="22701501-d827-4ba0-a321-3ed3a8474192" providerId="ADAL" clId="{08B974C7-68EA-A34C-B75C-FB95CCBA8E5D}" dt="2022-06-28T17:56:38.765" v="2"/>
          <ac:cxnSpMkLst>
            <pc:docMk/>
            <pc:sldMk cId="2863172252" sldId="340"/>
            <ac:cxnSpMk id="8" creationId="{D0C9A9BC-9F09-5741-B4D3-207106920DF8}"/>
          </ac:cxnSpMkLst>
        </pc:cxnChg>
      </pc:sldChg>
      <pc:sldChg chg="addSp delSp modSp mod">
        <pc:chgData name="Piyush Grover" userId="22701501-d827-4ba0-a321-3ed3a8474192" providerId="ADAL" clId="{08B974C7-68EA-A34C-B75C-FB95CCBA8E5D}" dt="2022-06-30T22:22:08.692" v="75" actId="1076"/>
        <pc:sldMkLst>
          <pc:docMk/>
          <pc:sldMk cId="3401653110" sldId="347"/>
        </pc:sldMkLst>
        <pc:spChg chg="add del mod">
          <ac:chgData name="Piyush Grover" userId="22701501-d827-4ba0-a321-3ed3a8474192" providerId="ADAL" clId="{08B974C7-68EA-A34C-B75C-FB95CCBA8E5D}" dt="2022-06-30T22:21:30.341" v="70"/>
          <ac:spMkLst>
            <pc:docMk/>
            <pc:sldMk cId="3401653110" sldId="347"/>
            <ac:spMk id="29" creationId="{125F07EA-7209-BE46-B2BA-CFE370EA62BC}"/>
          </ac:spMkLst>
        </pc:spChg>
        <pc:picChg chg="mod">
          <ac:chgData name="Piyush Grover" userId="22701501-d827-4ba0-a321-3ed3a8474192" providerId="ADAL" clId="{08B974C7-68EA-A34C-B75C-FB95CCBA8E5D}" dt="2022-06-30T22:17:33.632" v="41" actId="1076"/>
          <ac:picMkLst>
            <pc:docMk/>
            <pc:sldMk cId="3401653110" sldId="347"/>
            <ac:picMk id="16" creationId="{79CAFB9E-65C6-9585-8259-C713C549100F}"/>
          </ac:picMkLst>
        </pc:picChg>
        <pc:picChg chg="add del mod">
          <ac:chgData name="Piyush Grover" userId="22701501-d827-4ba0-a321-3ed3a8474192" providerId="ADAL" clId="{08B974C7-68EA-A34C-B75C-FB95CCBA8E5D}" dt="2022-06-30T22:18:08.856" v="48" actId="478"/>
          <ac:picMkLst>
            <pc:docMk/>
            <pc:sldMk cId="3401653110" sldId="347"/>
            <ac:picMk id="19" creationId="{6ABAAFBE-589D-9F46-9CD5-BA4A08FFBE71}"/>
          </ac:picMkLst>
        </pc:picChg>
        <pc:picChg chg="add mod">
          <ac:chgData name="Piyush Grover" userId="22701501-d827-4ba0-a321-3ed3a8474192" providerId="ADAL" clId="{08B974C7-68EA-A34C-B75C-FB95CCBA8E5D}" dt="2022-06-30T22:18:32.762" v="58" actId="1035"/>
          <ac:picMkLst>
            <pc:docMk/>
            <pc:sldMk cId="3401653110" sldId="347"/>
            <ac:picMk id="22" creationId="{AE13E6CE-ABA6-3841-A1DB-CAF40589E578}"/>
          </ac:picMkLst>
        </pc:picChg>
        <pc:picChg chg="add mod">
          <ac:chgData name="Piyush Grover" userId="22701501-d827-4ba0-a321-3ed3a8474192" providerId="ADAL" clId="{08B974C7-68EA-A34C-B75C-FB95CCBA8E5D}" dt="2022-06-30T22:21:28.148" v="68" actId="1076"/>
          <ac:picMkLst>
            <pc:docMk/>
            <pc:sldMk cId="3401653110" sldId="347"/>
            <ac:picMk id="31" creationId="{1FD2DEAC-FE01-A14B-A0EF-F1D95EF15D81}"/>
          </ac:picMkLst>
        </pc:picChg>
        <pc:cxnChg chg="add mod">
          <ac:chgData name="Piyush Grover" userId="22701501-d827-4ba0-a321-3ed3a8474192" providerId="ADAL" clId="{08B974C7-68EA-A34C-B75C-FB95CCBA8E5D}" dt="2022-06-30T22:17:48.629" v="46" actId="1076"/>
          <ac:cxnSpMkLst>
            <pc:docMk/>
            <pc:sldMk cId="3401653110" sldId="347"/>
            <ac:cxnSpMk id="14" creationId="{2653B585-DE2A-AE40-8D29-0D21DA63788C}"/>
          </ac:cxnSpMkLst>
        </pc:cxnChg>
        <pc:cxnChg chg="del mod">
          <ac:chgData name="Piyush Grover" userId="22701501-d827-4ba0-a321-3ed3a8474192" providerId="ADAL" clId="{08B974C7-68EA-A34C-B75C-FB95CCBA8E5D}" dt="2022-06-30T22:21:57.554" v="71" actId="478"/>
          <ac:cxnSpMkLst>
            <pc:docMk/>
            <pc:sldMk cId="3401653110" sldId="347"/>
            <ac:cxnSpMk id="15" creationId="{C512C5B6-9964-4AD1-CB8E-0E69A6613272}"/>
          </ac:cxnSpMkLst>
        </pc:cxnChg>
        <pc:cxnChg chg="add del">
          <ac:chgData name="Piyush Grover" userId="22701501-d827-4ba0-a321-3ed3a8474192" providerId="ADAL" clId="{08B974C7-68EA-A34C-B75C-FB95CCBA8E5D}" dt="2022-06-30T22:20:30.975" v="60" actId="478"/>
          <ac:cxnSpMkLst>
            <pc:docMk/>
            <pc:sldMk cId="3401653110" sldId="347"/>
            <ac:cxnSpMk id="24" creationId="{F999F717-62B6-014A-9FB2-A4C47F0CBD00}"/>
          </ac:cxnSpMkLst>
        </pc:cxnChg>
        <pc:cxnChg chg="add mod">
          <ac:chgData name="Piyush Grover" userId="22701501-d827-4ba0-a321-3ed3a8474192" providerId="ADAL" clId="{08B974C7-68EA-A34C-B75C-FB95CCBA8E5D}" dt="2022-06-30T22:20:57.458" v="64" actId="14100"/>
          <ac:cxnSpMkLst>
            <pc:docMk/>
            <pc:sldMk cId="3401653110" sldId="347"/>
            <ac:cxnSpMk id="26" creationId="{EDE2A2A3-7743-4941-86B3-2FA1F4228690}"/>
          </ac:cxnSpMkLst>
        </pc:cxnChg>
        <pc:cxnChg chg="add mod">
          <ac:chgData name="Piyush Grover" userId="22701501-d827-4ba0-a321-3ed3a8474192" providerId="ADAL" clId="{08B974C7-68EA-A34C-B75C-FB95CCBA8E5D}" dt="2022-06-30T22:20:58.830" v="65" actId="1076"/>
          <ac:cxnSpMkLst>
            <pc:docMk/>
            <pc:sldMk cId="3401653110" sldId="347"/>
            <ac:cxnSpMk id="28" creationId="{B6A793E3-DACE-124F-8231-C67EBB063FCB}"/>
          </ac:cxnSpMkLst>
        </pc:cxnChg>
        <pc:cxnChg chg="add mod">
          <ac:chgData name="Piyush Grover" userId="22701501-d827-4ba0-a321-3ed3a8474192" providerId="ADAL" clId="{08B974C7-68EA-A34C-B75C-FB95CCBA8E5D}" dt="2022-06-30T22:22:08.692" v="75" actId="1076"/>
          <ac:cxnSpMkLst>
            <pc:docMk/>
            <pc:sldMk cId="3401653110" sldId="347"/>
            <ac:cxnSpMk id="32" creationId="{4456023E-A70B-6043-924E-419592F4CB5A}"/>
          </ac:cxnSpMkLst>
        </pc:cxnChg>
      </pc:sldChg>
    </pc:docChg>
  </pc:docChgLst>
  <pc:docChgLst>
    <pc:chgData name="Piyush Grover" userId="22701501-d827-4ba0-a321-3ed3a8474192" providerId="ADAL" clId="{CED5EE94-21BB-174F-9F43-63E8133C9C9F}"/>
    <pc:docChg chg="undo custSel addSld modSld">
      <pc:chgData name="Piyush Grover" userId="22701501-d827-4ba0-a321-3ed3a8474192" providerId="ADAL" clId="{CED5EE94-21BB-174F-9F43-63E8133C9C9F}" dt="2022-04-28T19:27:12.212" v="4073" actId="20577"/>
      <pc:docMkLst>
        <pc:docMk/>
      </pc:docMkLst>
      <pc:sldChg chg="modSp mod">
        <pc:chgData name="Piyush Grover" userId="22701501-d827-4ba0-a321-3ed3a8474192" providerId="ADAL" clId="{CED5EE94-21BB-174F-9F43-63E8133C9C9F}" dt="2022-04-28T17:16:07.606" v="1822" actId="20577"/>
        <pc:sldMkLst>
          <pc:docMk/>
          <pc:sldMk cId="2105043877" sldId="256"/>
        </pc:sldMkLst>
        <pc:spChg chg="mod">
          <ac:chgData name="Piyush Grover" userId="22701501-d827-4ba0-a321-3ed3a8474192" providerId="ADAL" clId="{CED5EE94-21BB-174F-9F43-63E8133C9C9F}" dt="2022-04-28T17:15:45.379" v="1795" actId="1076"/>
          <ac:spMkLst>
            <pc:docMk/>
            <pc:sldMk cId="2105043877" sldId="256"/>
            <ac:spMk id="3" creationId="{56F4765E-805F-EB48-B327-D95D65ED4F9C}"/>
          </ac:spMkLst>
        </pc:spChg>
        <pc:spChg chg="mod">
          <ac:chgData name="Piyush Grover" userId="22701501-d827-4ba0-a321-3ed3a8474192" providerId="ADAL" clId="{CED5EE94-21BB-174F-9F43-63E8133C9C9F}" dt="2022-04-28T17:16:07.606" v="1822" actId="20577"/>
          <ac:spMkLst>
            <pc:docMk/>
            <pc:sldMk cId="2105043877" sldId="256"/>
            <ac:spMk id="4" creationId="{1400B1C4-AED7-7E4A-9A85-5409F8B13DFF}"/>
          </ac:spMkLst>
        </pc:spChg>
        <pc:spChg chg="mod">
          <ac:chgData name="Piyush Grover" userId="22701501-d827-4ba0-a321-3ed3a8474192" providerId="ADAL" clId="{CED5EE94-21BB-174F-9F43-63E8133C9C9F}" dt="2022-04-28T16:53:44.479" v="28" actId="207"/>
          <ac:spMkLst>
            <pc:docMk/>
            <pc:sldMk cId="2105043877" sldId="256"/>
            <ac:spMk id="5" creationId="{812FB76E-52D4-6A42-A229-4B233996972D}"/>
          </ac:spMkLst>
        </pc:spChg>
      </pc:sldChg>
      <pc:sldChg chg="modSp mod">
        <pc:chgData name="Piyush Grover" userId="22701501-d827-4ba0-a321-3ed3a8474192" providerId="ADAL" clId="{CED5EE94-21BB-174F-9F43-63E8133C9C9F}" dt="2022-04-28T17:09:17.085" v="1325" actId="20577"/>
        <pc:sldMkLst>
          <pc:docMk/>
          <pc:sldMk cId="1314690504" sldId="258"/>
        </pc:sldMkLst>
        <pc:spChg chg="mod">
          <ac:chgData name="Piyush Grover" userId="22701501-d827-4ba0-a321-3ed3a8474192" providerId="ADAL" clId="{CED5EE94-21BB-174F-9F43-63E8133C9C9F}" dt="2022-04-28T17:09:14.228" v="1322" actId="20577"/>
          <ac:spMkLst>
            <pc:docMk/>
            <pc:sldMk cId="1314690504" sldId="258"/>
            <ac:spMk id="4" creationId="{2A17809D-E92E-E142-8789-4A59EA16A835}"/>
          </ac:spMkLst>
        </pc:spChg>
        <pc:spChg chg="mod">
          <ac:chgData name="Piyush Grover" userId="22701501-d827-4ba0-a321-3ed3a8474192" providerId="ADAL" clId="{CED5EE94-21BB-174F-9F43-63E8133C9C9F}" dt="2022-04-28T17:09:17.085" v="1325" actId="20577"/>
          <ac:spMkLst>
            <pc:docMk/>
            <pc:sldMk cId="1314690504" sldId="258"/>
            <ac:spMk id="5" creationId="{A469BBB0-8FE1-7241-872A-EB7C6999A49C}"/>
          </ac:spMkLst>
        </pc:spChg>
        <pc:spChg chg="mod">
          <ac:chgData name="Piyush Grover" userId="22701501-d827-4ba0-a321-3ed3a8474192" providerId="ADAL" clId="{CED5EE94-21BB-174F-9F43-63E8133C9C9F}" dt="2022-04-28T16:54:56.294" v="198" actId="20577"/>
          <ac:spMkLst>
            <pc:docMk/>
            <pc:sldMk cId="1314690504" sldId="258"/>
            <ac:spMk id="7" creationId="{F4E9AEC8-975F-EE43-859F-8F6C226AB285}"/>
          </ac:spMkLst>
        </pc:spChg>
      </pc:sldChg>
      <pc:sldChg chg="modSp mod">
        <pc:chgData name="Piyush Grover" userId="22701501-d827-4ba0-a321-3ed3a8474192" providerId="ADAL" clId="{CED5EE94-21BB-174F-9F43-63E8133C9C9F}" dt="2022-04-28T16:57:19.576" v="349" actId="20577"/>
        <pc:sldMkLst>
          <pc:docMk/>
          <pc:sldMk cId="66716806" sldId="309"/>
        </pc:sldMkLst>
        <pc:spChg chg="mod">
          <ac:chgData name="Piyush Grover" userId="22701501-d827-4ba0-a321-3ed3a8474192" providerId="ADAL" clId="{CED5EE94-21BB-174F-9F43-63E8133C9C9F}" dt="2022-04-28T16:57:19.576" v="349" actId="20577"/>
          <ac:spMkLst>
            <pc:docMk/>
            <pc:sldMk cId="66716806" sldId="309"/>
            <ac:spMk id="4" creationId="{AB9E5510-C395-5E46-8406-524B93EA79CD}"/>
          </ac:spMkLst>
        </pc:spChg>
        <pc:spChg chg="mod">
          <ac:chgData name="Piyush Grover" userId="22701501-d827-4ba0-a321-3ed3a8474192" providerId="ADAL" clId="{CED5EE94-21BB-174F-9F43-63E8133C9C9F}" dt="2022-04-28T16:56:21.612" v="310" actId="20577"/>
          <ac:spMkLst>
            <pc:docMk/>
            <pc:sldMk cId="66716806" sldId="309"/>
            <ac:spMk id="5" creationId="{997E254D-FE9F-374F-B8CF-D6AA56558F4E}"/>
          </ac:spMkLst>
        </pc:spChg>
      </pc:sldChg>
      <pc:sldChg chg="addSp delSp modSp new mod">
        <pc:chgData name="Piyush Grover" userId="22701501-d827-4ba0-a321-3ed3a8474192" providerId="ADAL" clId="{CED5EE94-21BB-174F-9F43-63E8133C9C9F}" dt="2022-04-28T18:54:34.887" v="2260" actId="20577"/>
        <pc:sldMkLst>
          <pc:docMk/>
          <pc:sldMk cId="909615945" sldId="324"/>
        </pc:sldMkLst>
        <pc:spChg chg="add mod">
          <ac:chgData name="Piyush Grover" userId="22701501-d827-4ba0-a321-3ed3a8474192" providerId="ADAL" clId="{CED5EE94-21BB-174F-9F43-63E8133C9C9F}" dt="2022-04-28T18:54:34.887" v="2260" actId="20577"/>
          <ac:spMkLst>
            <pc:docMk/>
            <pc:sldMk cId="909615945" sldId="324"/>
            <ac:spMk id="2" creationId="{3169C751-703F-93AA-0125-31122852AF2F}"/>
          </ac:spMkLst>
        </pc:spChg>
        <pc:spChg chg="add mod">
          <ac:chgData name="Piyush Grover" userId="22701501-d827-4ba0-a321-3ed3a8474192" providerId="ADAL" clId="{CED5EE94-21BB-174F-9F43-63E8133C9C9F}" dt="2022-04-28T17:18:04.409" v="1972" actId="114"/>
          <ac:spMkLst>
            <pc:docMk/>
            <pc:sldMk cId="909615945" sldId="324"/>
            <ac:spMk id="5" creationId="{32AE14C6-EAF6-8490-0F56-4A134D519D52}"/>
          </ac:spMkLst>
        </pc:spChg>
        <pc:picChg chg="add del mod">
          <ac:chgData name="Piyush Grover" userId="22701501-d827-4ba0-a321-3ed3a8474192" providerId="ADAL" clId="{CED5EE94-21BB-174F-9F43-63E8133C9C9F}" dt="2022-04-28T17:11:43.874" v="1455" actId="21"/>
          <ac:picMkLst>
            <pc:docMk/>
            <pc:sldMk cId="909615945" sldId="324"/>
            <ac:picMk id="4" creationId="{E91A0D8D-3678-84E4-45CA-E0AF3A7FCD27}"/>
          </ac:picMkLst>
        </pc:picChg>
      </pc:sldChg>
      <pc:sldChg chg="modSp new mod">
        <pc:chgData name="Piyush Grover" userId="22701501-d827-4ba0-a321-3ed3a8474192" providerId="ADAL" clId="{CED5EE94-21BB-174F-9F43-63E8133C9C9F}" dt="2022-04-28T17:08:33.727" v="1279" actId="20577"/>
        <pc:sldMkLst>
          <pc:docMk/>
          <pc:sldMk cId="3665941072" sldId="325"/>
        </pc:sldMkLst>
        <pc:spChg chg="mod">
          <ac:chgData name="Piyush Grover" userId="22701501-d827-4ba0-a321-3ed3a8474192" providerId="ADAL" clId="{CED5EE94-21BB-174F-9F43-63E8133C9C9F}" dt="2022-04-28T17:02:23.978" v="635" actId="20577"/>
          <ac:spMkLst>
            <pc:docMk/>
            <pc:sldMk cId="3665941072" sldId="325"/>
            <ac:spMk id="2" creationId="{D2D9498E-4F20-6F61-13EA-16FBCEB3D17B}"/>
          </ac:spMkLst>
        </pc:spChg>
        <pc:spChg chg="mod">
          <ac:chgData name="Piyush Grover" userId="22701501-d827-4ba0-a321-3ed3a8474192" providerId="ADAL" clId="{CED5EE94-21BB-174F-9F43-63E8133C9C9F}" dt="2022-04-28T17:08:33.727" v="1279" actId="20577"/>
          <ac:spMkLst>
            <pc:docMk/>
            <pc:sldMk cId="3665941072" sldId="325"/>
            <ac:spMk id="3" creationId="{96E46437-88CA-66A8-F833-F6058D5FAE25}"/>
          </ac:spMkLst>
        </pc:spChg>
      </pc:sldChg>
      <pc:sldChg chg="addSp delSp modSp new mod">
        <pc:chgData name="Piyush Grover" userId="22701501-d827-4ba0-a321-3ed3a8474192" providerId="ADAL" clId="{CED5EE94-21BB-174F-9F43-63E8133C9C9F}" dt="2022-04-28T19:18:42.185" v="4065" actId="692"/>
        <pc:sldMkLst>
          <pc:docMk/>
          <pc:sldMk cId="2756644469" sldId="326"/>
        </pc:sldMkLst>
        <pc:spChg chg="add del mod">
          <ac:chgData name="Piyush Grover" userId="22701501-d827-4ba0-a321-3ed3a8474192" providerId="ADAL" clId="{CED5EE94-21BB-174F-9F43-63E8133C9C9F}" dt="2022-04-28T17:14:08.914" v="1787"/>
          <ac:spMkLst>
            <pc:docMk/>
            <pc:sldMk cId="2756644469" sldId="326"/>
            <ac:spMk id="2" creationId="{52702C18-DD94-F0EF-6D41-F9731E8AB46E}"/>
          </ac:spMkLst>
        </pc:spChg>
        <pc:spChg chg="add mod">
          <ac:chgData name="Piyush Grover" userId="22701501-d827-4ba0-a321-3ed3a8474192" providerId="ADAL" clId="{CED5EE94-21BB-174F-9F43-63E8133C9C9F}" dt="2022-04-28T17:17:11.290" v="1915" actId="1076"/>
          <ac:spMkLst>
            <pc:docMk/>
            <pc:sldMk cId="2756644469" sldId="326"/>
            <ac:spMk id="4" creationId="{EF41BCEF-3E0A-6066-AA96-E90AD271CF64}"/>
          </ac:spMkLst>
        </pc:spChg>
        <pc:spChg chg="add mod">
          <ac:chgData name="Piyush Grover" userId="22701501-d827-4ba0-a321-3ed3a8474192" providerId="ADAL" clId="{CED5EE94-21BB-174F-9F43-63E8133C9C9F}" dt="2022-04-28T18:54:53.685" v="2266" actId="5793"/>
          <ac:spMkLst>
            <pc:docMk/>
            <pc:sldMk cId="2756644469" sldId="326"/>
            <ac:spMk id="8" creationId="{25B94FC9-61C0-14FD-832D-DE62D0B304CA}"/>
          </ac:spMkLst>
        </pc:spChg>
        <pc:spChg chg="add mod">
          <ac:chgData name="Piyush Grover" userId="22701501-d827-4ba0-a321-3ed3a8474192" providerId="ADAL" clId="{CED5EE94-21BB-174F-9F43-63E8133C9C9F}" dt="2022-04-28T18:55:18.267" v="2283" actId="1076"/>
          <ac:spMkLst>
            <pc:docMk/>
            <pc:sldMk cId="2756644469" sldId="326"/>
            <ac:spMk id="11" creationId="{3620278E-1B25-69F6-6F28-283D5F06D547}"/>
          </ac:spMkLst>
        </pc:spChg>
        <pc:picChg chg="add mod">
          <ac:chgData name="Piyush Grover" userId="22701501-d827-4ba0-a321-3ed3a8474192" providerId="ADAL" clId="{CED5EE94-21BB-174F-9F43-63E8133C9C9F}" dt="2022-04-28T18:49:02.694" v="2041" actId="1076"/>
          <ac:picMkLst>
            <pc:docMk/>
            <pc:sldMk cId="2756644469" sldId="326"/>
            <ac:picMk id="3" creationId="{4E7577C8-26D7-BA54-9004-688BC6BACB8F}"/>
          </ac:picMkLst>
        </pc:picChg>
        <pc:picChg chg="add del mod">
          <ac:chgData name="Piyush Grover" userId="22701501-d827-4ba0-a321-3ed3a8474192" providerId="ADAL" clId="{CED5EE94-21BB-174F-9F43-63E8133C9C9F}" dt="2022-04-28T18:48:55.842" v="2037" actId="478"/>
          <ac:picMkLst>
            <pc:docMk/>
            <pc:sldMk cId="2756644469" sldId="326"/>
            <ac:picMk id="6" creationId="{A3ED9354-783B-3BA4-D854-34A1501EB757}"/>
          </ac:picMkLst>
        </pc:picChg>
        <pc:picChg chg="add mod">
          <ac:chgData name="Piyush Grover" userId="22701501-d827-4ba0-a321-3ed3a8474192" providerId="ADAL" clId="{CED5EE94-21BB-174F-9F43-63E8133C9C9F}" dt="2022-04-28T18:49:04.611" v="2042" actId="1076"/>
          <ac:picMkLst>
            <pc:docMk/>
            <pc:sldMk cId="2756644469" sldId="326"/>
            <ac:picMk id="7" creationId="{E06DB06B-56C1-8233-B78F-E3DEA50ED9A5}"/>
          </ac:picMkLst>
        </pc:picChg>
        <pc:picChg chg="add mod">
          <ac:chgData name="Piyush Grover" userId="22701501-d827-4ba0-a321-3ed3a8474192" providerId="ADAL" clId="{CED5EE94-21BB-174F-9F43-63E8133C9C9F}" dt="2022-04-28T19:18:26.655" v="4063" actId="1076"/>
          <ac:picMkLst>
            <pc:docMk/>
            <pc:sldMk cId="2756644469" sldId="326"/>
            <ac:picMk id="12" creationId="{655EFC79-C1DD-FB63-97E6-58BE3DE47252}"/>
          </ac:picMkLst>
        </pc:picChg>
        <pc:cxnChg chg="add mod">
          <ac:chgData name="Piyush Grover" userId="22701501-d827-4ba0-a321-3ed3a8474192" providerId="ADAL" clId="{CED5EE94-21BB-174F-9F43-63E8133C9C9F}" dt="2022-04-28T18:55:25.968" v="2285" actId="692"/>
          <ac:cxnSpMkLst>
            <pc:docMk/>
            <pc:sldMk cId="2756644469" sldId="326"/>
            <ac:cxnSpMk id="10" creationId="{BFB0DDB8-7F01-410D-FD22-C62BE318EA36}"/>
          </ac:cxnSpMkLst>
        </pc:cxnChg>
        <pc:cxnChg chg="add mod">
          <ac:chgData name="Piyush Grover" userId="22701501-d827-4ba0-a321-3ed3a8474192" providerId="ADAL" clId="{CED5EE94-21BB-174F-9F43-63E8133C9C9F}" dt="2022-04-28T19:18:42.185" v="4065" actId="692"/>
          <ac:cxnSpMkLst>
            <pc:docMk/>
            <pc:sldMk cId="2756644469" sldId="326"/>
            <ac:cxnSpMk id="14" creationId="{B216C412-E851-745B-71BA-EAC27367F292}"/>
          </ac:cxnSpMkLst>
        </pc:cxnChg>
      </pc:sldChg>
      <pc:sldChg chg="addSp delSp modSp new mod delAnim modAnim">
        <pc:chgData name="Piyush Grover" userId="22701501-d827-4ba0-a321-3ed3a8474192" providerId="ADAL" clId="{CED5EE94-21BB-174F-9F43-63E8133C9C9F}" dt="2022-04-28T19:13:23.707" v="3564" actId="20577"/>
        <pc:sldMkLst>
          <pc:docMk/>
          <pc:sldMk cId="3519821304" sldId="327"/>
        </pc:sldMkLst>
        <pc:spChg chg="add del mod">
          <ac:chgData name="Piyush Grover" userId="22701501-d827-4ba0-a321-3ed3a8474192" providerId="ADAL" clId="{CED5EE94-21BB-174F-9F43-63E8133C9C9F}" dt="2022-04-28T19:03:53.382" v="2897" actId="478"/>
          <ac:spMkLst>
            <pc:docMk/>
            <pc:sldMk cId="3519821304" sldId="327"/>
            <ac:spMk id="3" creationId="{999F49EC-0B4B-57BD-7DE1-FABE6DFBC853}"/>
          </ac:spMkLst>
        </pc:spChg>
        <pc:spChg chg="add del mod">
          <ac:chgData name="Piyush Grover" userId="22701501-d827-4ba0-a321-3ed3a8474192" providerId="ADAL" clId="{CED5EE94-21BB-174F-9F43-63E8133C9C9F}" dt="2022-04-28T17:22:27.002" v="2021" actId="21"/>
          <ac:spMkLst>
            <pc:docMk/>
            <pc:sldMk cId="3519821304" sldId="327"/>
            <ac:spMk id="6" creationId="{2E3589AE-0BF5-A3BC-ADE7-3F2884A750B9}"/>
          </ac:spMkLst>
        </pc:spChg>
        <pc:spChg chg="add del mod">
          <ac:chgData name="Piyush Grover" userId="22701501-d827-4ba0-a321-3ed3a8474192" providerId="ADAL" clId="{CED5EE94-21BB-174F-9F43-63E8133C9C9F}" dt="2022-04-28T18:56:25.381" v="2363" actId="21"/>
          <ac:spMkLst>
            <pc:docMk/>
            <pc:sldMk cId="3519821304" sldId="327"/>
            <ac:spMk id="9" creationId="{7C017EA8-EDC3-50AE-6953-A9BF41259B3D}"/>
          </ac:spMkLst>
        </pc:spChg>
        <pc:spChg chg="add mod">
          <ac:chgData name="Piyush Grover" userId="22701501-d827-4ba0-a321-3ed3a8474192" providerId="ADAL" clId="{CED5EE94-21BB-174F-9F43-63E8133C9C9F}" dt="2022-04-28T19:04:09.371" v="2961" actId="1076"/>
          <ac:spMkLst>
            <pc:docMk/>
            <pc:sldMk cId="3519821304" sldId="327"/>
            <ac:spMk id="11" creationId="{445EC3F9-F8D4-6E49-14C1-5D1E846B4DF4}"/>
          </ac:spMkLst>
        </pc:spChg>
        <pc:spChg chg="add mod">
          <ac:chgData name="Piyush Grover" userId="22701501-d827-4ba0-a321-3ed3a8474192" providerId="ADAL" clId="{CED5EE94-21BB-174F-9F43-63E8133C9C9F}" dt="2022-04-28T19:13:23.707" v="3564" actId="20577"/>
          <ac:spMkLst>
            <pc:docMk/>
            <pc:sldMk cId="3519821304" sldId="327"/>
            <ac:spMk id="12" creationId="{F2F57DBB-160F-BEF2-ECBB-6ABE9FB525BB}"/>
          </ac:spMkLst>
        </pc:spChg>
        <pc:spChg chg="add mod">
          <ac:chgData name="Piyush Grover" userId="22701501-d827-4ba0-a321-3ed3a8474192" providerId="ADAL" clId="{CED5EE94-21BB-174F-9F43-63E8133C9C9F}" dt="2022-04-28T19:06:55.925" v="3506" actId="20577"/>
          <ac:spMkLst>
            <pc:docMk/>
            <pc:sldMk cId="3519821304" sldId="327"/>
            <ac:spMk id="15" creationId="{FB38E30C-D298-D417-FD83-4C68ACF58132}"/>
          </ac:spMkLst>
        </pc:spChg>
        <pc:spChg chg="add mod">
          <ac:chgData name="Piyush Grover" userId="22701501-d827-4ba0-a321-3ed3a8474192" providerId="ADAL" clId="{CED5EE94-21BB-174F-9F43-63E8133C9C9F}" dt="2022-04-28T19:07:13.469" v="3511" actId="1076"/>
          <ac:spMkLst>
            <pc:docMk/>
            <pc:sldMk cId="3519821304" sldId="327"/>
            <ac:spMk id="16" creationId="{0F9CE677-3A85-DB8F-BB47-B69098C78F97}"/>
          </ac:spMkLst>
        </pc:spChg>
        <pc:spChg chg="add mod">
          <ac:chgData name="Piyush Grover" userId="22701501-d827-4ba0-a321-3ed3a8474192" providerId="ADAL" clId="{CED5EE94-21BB-174F-9F43-63E8133C9C9F}" dt="2022-04-28T19:11:38.062" v="3529" actId="1036"/>
          <ac:spMkLst>
            <pc:docMk/>
            <pc:sldMk cId="3519821304" sldId="327"/>
            <ac:spMk id="19" creationId="{C880241D-FEFB-CA18-50B6-3AAAA526B543}"/>
          </ac:spMkLst>
        </pc:spChg>
        <pc:spChg chg="add mod">
          <ac:chgData name="Piyush Grover" userId="22701501-d827-4ba0-a321-3ed3a8474192" providerId="ADAL" clId="{CED5EE94-21BB-174F-9F43-63E8133C9C9F}" dt="2022-04-28T19:11:45.614" v="3538" actId="1035"/>
          <ac:spMkLst>
            <pc:docMk/>
            <pc:sldMk cId="3519821304" sldId="327"/>
            <ac:spMk id="20" creationId="{C518C4C4-FD7A-0CB4-ECFF-295BD7D4C7F4}"/>
          </ac:spMkLst>
        </pc:spChg>
        <pc:picChg chg="add del mod">
          <ac:chgData name="Piyush Grover" userId="22701501-d827-4ba0-a321-3ed3a8474192" providerId="ADAL" clId="{CED5EE94-21BB-174F-9F43-63E8133C9C9F}" dt="2022-04-28T17:22:13.501" v="2016" actId="478"/>
          <ac:picMkLst>
            <pc:docMk/>
            <pc:sldMk cId="3519821304" sldId="327"/>
            <ac:picMk id="2" creationId="{1D9A64B9-E0CB-4C71-56B9-9FC1C68F7209}"/>
          </ac:picMkLst>
        </pc:picChg>
        <pc:picChg chg="add del mod">
          <ac:chgData name="Piyush Grover" userId="22701501-d827-4ba0-a321-3ed3a8474192" providerId="ADAL" clId="{CED5EE94-21BB-174F-9F43-63E8133C9C9F}" dt="2022-04-28T18:56:25.381" v="2363" actId="21"/>
          <ac:picMkLst>
            <pc:docMk/>
            <pc:sldMk cId="3519821304" sldId="327"/>
            <ac:picMk id="7" creationId="{709DDA92-AB15-14EE-69F4-E03444D434B9}"/>
          </ac:picMkLst>
        </pc:picChg>
        <pc:picChg chg="add mod">
          <ac:chgData name="Piyush Grover" userId="22701501-d827-4ba0-a321-3ed3a8474192" providerId="ADAL" clId="{CED5EE94-21BB-174F-9F43-63E8133C9C9F}" dt="2022-04-28T19:06:22.626" v="3370" actId="1076"/>
          <ac:picMkLst>
            <pc:docMk/>
            <pc:sldMk cId="3519821304" sldId="327"/>
            <ac:picMk id="14" creationId="{B915F28D-E042-2146-CA45-D0838E85ED9E}"/>
          </ac:picMkLst>
        </pc:picChg>
        <pc:picChg chg="add mod">
          <ac:chgData name="Piyush Grover" userId="22701501-d827-4ba0-a321-3ed3a8474192" providerId="ADAL" clId="{CED5EE94-21BB-174F-9F43-63E8133C9C9F}" dt="2022-04-28T19:11:10.600" v="3515" actId="1076"/>
          <ac:picMkLst>
            <pc:docMk/>
            <pc:sldMk cId="3519821304" sldId="327"/>
            <ac:picMk id="18" creationId="{E41850AC-590A-9E2E-1C77-CD5923977584}"/>
          </ac:picMkLst>
        </pc:picChg>
        <pc:cxnChg chg="add del">
          <ac:chgData name="Piyush Grover" userId="22701501-d827-4ba0-a321-3ed3a8474192" providerId="ADAL" clId="{CED5EE94-21BB-174F-9F43-63E8133C9C9F}" dt="2022-04-28T17:22:27.002" v="2021" actId="21"/>
          <ac:cxnSpMkLst>
            <pc:docMk/>
            <pc:sldMk cId="3519821304" sldId="327"/>
            <ac:cxnSpMk id="5" creationId="{FB6EFF38-AB90-EDFF-E7DC-FE7E42F4EDEB}"/>
          </ac:cxnSpMkLst>
        </pc:cxnChg>
        <pc:cxnChg chg="add del mod">
          <ac:chgData name="Piyush Grover" userId="22701501-d827-4ba0-a321-3ed3a8474192" providerId="ADAL" clId="{CED5EE94-21BB-174F-9F43-63E8133C9C9F}" dt="2022-04-28T18:56:25.381" v="2363" actId="21"/>
          <ac:cxnSpMkLst>
            <pc:docMk/>
            <pc:sldMk cId="3519821304" sldId="327"/>
            <ac:cxnSpMk id="8" creationId="{67949512-F4C8-298B-F3E2-3931F0BA42A2}"/>
          </ac:cxnSpMkLst>
        </pc:cxnChg>
      </pc:sldChg>
      <pc:sldChg chg="addSp delSp modSp new mod modAnim">
        <pc:chgData name="Piyush Grover" userId="22701501-d827-4ba0-a321-3ed3a8474192" providerId="ADAL" clId="{CED5EE94-21BB-174F-9F43-63E8133C9C9F}" dt="2022-04-28T19:27:12.212" v="4073" actId="20577"/>
        <pc:sldMkLst>
          <pc:docMk/>
          <pc:sldMk cId="812897660" sldId="328"/>
        </pc:sldMkLst>
        <pc:spChg chg="add mod">
          <ac:chgData name="Piyush Grover" userId="22701501-d827-4ba0-a321-3ed3a8474192" providerId="ADAL" clId="{CED5EE94-21BB-174F-9F43-63E8133C9C9F}" dt="2022-04-28T18:56:04.444" v="2361" actId="1076"/>
          <ac:spMkLst>
            <pc:docMk/>
            <pc:sldMk cId="812897660" sldId="328"/>
            <ac:spMk id="3" creationId="{9905113C-9A36-4203-27DF-635042EC4E25}"/>
          </ac:spMkLst>
        </pc:spChg>
        <pc:spChg chg="add del mod">
          <ac:chgData name="Piyush Grover" userId="22701501-d827-4ba0-a321-3ed3a8474192" providerId="ADAL" clId="{CED5EE94-21BB-174F-9F43-63E8133C9C9F}" dt="2022-04-28T18:56:29.012" v="2365"/>
          <ac:spMkLst>
            <pc:docMk/>
            <pc:sldMk cId="812897660" sldId="328"/>
            <ac:spMk id="6" creationId="{9A70C70C-81A2-8DFE-7CE0-3C09DB5C254A}"/>
          </ac:spMkLst>
        </pc:spChg>
        <pc:spChg chg="add mod">
          <ac:chgData name="Piyush Grover" userId="22701501-d827-4ba0-a321-3ed3a8474192" providerId="ADAL" clId="{CED5EE94-21BB-174F-9F43-63E8133C9C9F}" dt="2022-04-28T19:27:12.212" v="4073" actId="20577"/>
          <ac:spMkLst>
            <pc:docMk/>
            <pc:sldMk cId="812897660" sldId="328"/>
            <ac:spMk id="7" creationId="{19414E7F-E2E4-D60B-0BD7-8E32031AFB29}"/>
          </ac:spMkLst>
        </pc:spChg>
        <pc:picChg chg="add mod">
          <ac:chgData name="Piyush Grover" userId="22701501-d827-4ba0-a321-3ed3a8474192" providerId="ADAL" clId="{CED5EE94-21BB-174F-9F43-63E8133C9C9F}" dt="2022-04-28T19:00:58.838" v="2673" actId="14100"/>
          <ac:picMkLst>
            <pc:docMk/>
            <pc:sldMk cId="812897660" sldId="328"/>
            <ac:picMk id="2" creationId="{95BFAB8A-A31C-C859-19EC-57A376E9AA66}"/>
          </ac:picMkLst>
        </pc:picChg>
        <pc:picChg chg="add del mod">
          <ac:chgData name="Piyush Grover" userId="22701501-d827-4ba0-a321-3ed3a8474192" providerId="ADAL" clId="{CED5EE94-21BB-174F-9F43-63E8133C9C9F}" dt="2022-04-28T18:56:29.012" v="2365"/>
          <ac:picMkLst>
            <pc:docMk/>
            <pc:sldMk cId="812897660" sldId="328"/>
            <ac:picMk id="4" creationId="{CDDF2810-B4B1-A222-9152-D5E547DA0709}"/>
          </ac:picMkLst>
        </pc:picChg>
        <pc:cxnChg chg="add del mod">
          <ac:chgData name="Piyush Grover" userId="22701501-d827-4ba0-a321-3ed3a8474192" providerId="ADAL" clId="{CED5EE94-21BB-174F-9F43-63E8133C9C9F}" dt="2022-04-28T18:56:29.012" v="2365"/>
          <ac:cxnSpMkLst>
            <pc:docMk/>
            <pc:sldMk cId="812897660" sldId="328"/>
            <ac:cxnSpMk id="5" creationId="{2C822FB7-046C-5157-1BD1-CFD758C2B125}"/>
          </ac:cxnSpMkLst>
        </pc:cxnChg>
      </pc:sldChg>
      <pc:sldChg chg="addSp modSp new mod modAnim">
        <pc:chgData name="Piyush Grover" userId="22701501-d827-4ba0-a321-3ed3a8474192" providerId="ADAL" clId="{CED5EE94-21BB-174F-9F43-63E8133C9C9F}" dt="2022-04-28T19:00:30.740" v="2671" actId="1076"/>
        <pc:sldMkLst>
          <pc:docMk/>
          <pc:sldMk cId="69718952" sldId="329"/>
        </pc:sldMkLst>
        <pc:spChg chg="add mod">
          <ac:chgData name="Piyush Grover" userId="22701501-d827-4ba0-a321-3ed3a8474192" providerId="ADAL" clId="{CED5EE94-21BB-174F-9F43-63E8133C9C9F}" dt="2022-04-28T18:56:30.778" v="2366"/>
          <ac:spMkLst>
            <pc:docMk/>
            <pc:sldMk cId="69718952" sldId="329"/>
            <ac:spMk id="4" creationId="{7762D7C7-7369-0990-0F3B-E3C9916B81C2}"/>
          </ac:spMkLst>
        </pc:spChg>
        <pc:picChg chg="add mod">
          <ac:chgData name="Piyush Grover" userId="22701501-d827-4ba0-a321-3ed3a8474192" providerId="ADAL" clId="{CED5EE94-21BB-174F-9F43-63E8133C9C9F}" dt="2022-04-28T18:56:30.778" v="2366"/>
          <ac:picMkLst>
            <pc:docMk/>
            <pc:sldMk cId="69718952" sldId="329"/>
            <ac:picMk id="2" creationId="{72196BBB-9C2B-DEFC-D051-108D4951DAF8}"/>
          </ac:picMkLst>
        </pc:picChg>
        <pc:picChg chg="add mod">
          <ac:chgData name="Piyush Grover" userId="22701501-d827-4ba0-a321-3ed3a8474192" providerId="ADAL" clId="{CED5EE94-21BB-174F-9F43-63E8133C9C9F}" dt="2022-04-28T19:00:30.740" v="2671" actId="1076"/>
          <ac:picMkLst>
            <pc:docMk/>
            <pc:sldMk cId="69718952" sldId="329"/>
            <ac:picMk id="5" creationId="{FFC1EC87-D762-4E10-431F-CC2A9BA9E3C0}"/>
          </ac:picMkLst>
        </pc:picChg>
        <pc:cxnChg chg="add mod">
          <ac:chgData name="Piyush Grover" userId="22701501-d827-4ba0-a321-3ed3a8474192" providerId="ADAL" clId="{CED5EE94-21BB-174F-9F43-63E8133C9C9F}" dt="2022-04-28T18:56:30.778" v="2366"/>
          <ac:cxnSpMkLst>
            <pc:docMk/>
            <pc:sldMk cId="69718952" sldId="329"/>
            <ac:cxnSpMk id="3" creationId="{0AE39A0B-25BA-2EA3-EDC0-308F24635085}"/>
          </ac:cxnSpMkLst>
        </pc:cxnChg>
      </pc:sldChg>
      <pc:sldChg chg="addSp modSp new mod">
        <pc:chgData name="Piyush Grover" userId="22701501-d827-4ba0-a321-3ed3a8474192" providerId="ADAL" clId="{CED5EE94-21BB-174F-9F43-63E8133C9C9F}" dt="2022-04-28T19:03:46.816" v="2887" actId="20577"/>
        <pc:sldMkLst>
          <pc:docMk/>
          <pc:sldMk cId="2639164124" sldId="330"/>
        </pc:sldMkLst>
        <pc:spChg chg="add mod">
          <ac:chgData name="Piyush Grover" userId="22701501-d827-4ba0-a321-3ed3a8474192" providerId="ADAL" clId="{CED5EE94-21BB-174F-9F43-63E8133C9C9F}" dt="2022-04-28T19:03:46.816" v="2887" actId="20577"/>
          <ac:spMkLst>
            <pc:docMk/>
            <pc:sldMk cId="2639164124" sldId="330"/>
            <ac:spMk id="2" creationId="{37509296-DD1B-BFB7-4498-B26E0BF9C724}"/>
          </ac:spMkLst>
        </pc:spChg>
        <pc:spChg chg="add mod">
          <ac:chgData name="Piyush Grover" userId="22701501-d827-4ba0-a321-3ed3a8474192" providerId="ADAL" clId="{CED5EE94-21BB-174F-9F43-63E8133C9C9F}" dt="2022-04-28T19:01:24.175" v="2709" actId="1076"/>
          <ac:spMkLst>
            <pc:docMk/>
            <pc:sldMk cId="2639164124" sldId="330"/>
            <ac:spMk id="5" creationId="{7ECAE261-3759-C5A5-88F9-7E490EA49329}"/>
          </ac:spMkLst>
        </pc:spChg>
        <pc:spChg chg="add mod">
          <ac:chgData name="Piyush Grover" userId="22701501-d827-4ba0-a321-3ed3a8474192" providerId="ADAL" clId="{CED5EE94-21BB-174F-9F43-63E8133C9C9F}" dt="2022-04-28T19:01:35.338" v="2727" actId="1076"/>
          <ac:spMkLst>
            <pc:docMk/>
            <pc:sldMk cId="2639164124" sldId="330"/>
            <ac:spMk id="6" creationId="{E24EF3B3-10CB-6D47-B989-4A0C8344EC3F}"/>
          </ac:spMkLst>
        </pc:spChg>
        <pc:spChg chg="add mod">
          <ac:chgData name="Piyush Grover" userId="22701501-d827-4ba0-a321-3ed3a8474192" providerId="ADAL" clId="{CED5EE94-21BB-174F-9F43-63E8133C9C9F}" dt="2022-04-28T19:02:02.075" v="2747" actId="255"/>
          <ac:spMkLst>
            <pc:docMk/>
            <pc:sldMk cId="2639164124" sldId="330"/>
            <ac:spMk id="9" creationId="{14BBAC98-B129-C983-4AEE-6AAD8632ECE3}"/>
          </ac:spMkLst>
        </pc:spChg>
        <pc:spChg chg="add mod">
          <ac:chgData name="Piyush Grover" userId="22701501-d827-4ba0-a321-3ed3a8474192" providerId="ADAL" clId="{CED5EE94-21BB-174F-9F43-63E8133C9C9F}" dt="2022-04-28T19:02:24.225" v="2781" actId="1076"/>
          <ac:spMkLst>
            <pc:docMk/>
            <pc:sldMk cId="2639164124" sldId="330"/>
            <ac:spMk id="11" creationId="{79CBCCA7-A504-9A50-E3DF-EF4B9EB2B494}"/>
          </ac:spMkLst>
        </pc:spChg>
        <pc:spChg chg="add mod">
          <ac:chgData name="Piyush Grover" userId="22701501-d827-4ba0-a321-3ed3a8474192" providerId="ADAL" clId="{CED5EE94-21BB-174F-9F43-63E8133C9C9F}" dt="2022-04-28T19:02:38.268" v="2799" actId="1076"/>
          <ac:spMkLst>
            <pc:docMk/>
            <pc:sldMk cId="2639164124" sldId="330"/>
            <ac:spMk id="13" creationId="{4DC08D3F-CA91-3B64-4EB0-BF3AD5882DE5}"/>
          </ac:spMkLst>
        </pc:spChg>
        <pc:picChg chg="add mod">
          <ac:chgData name="Piyush Grover" userId="22701501-d827-4ba0-a321-3ed3a8474192" providerId="ADAL" clId="{CED5EE94-21BB-174F-9F43-63E8133C9C9F}" dt="2022-04-28T19:01:13.365" v="2674" actId="1076"/>
          <ac:picMkLst>
            <pc:docMk/>
            <pc:sldMk cId="2639164124" sldId="330"/>
            <ac:picMk id="4" creationId="{0DFBFB4D-E1EB-D8EF-41A6-18C936F4CF0E}"/>
          </ac:picMkLst>
        </pc:picChg>
        <pc:cxnChg chg="add mod">
          <ac:chgData name="Piyush Grover" userId="22701501-d827-4ba0-a321-3ed3a8474192" providerId="ADAL" clId="{CED5EE94-21BB-174F-9F43-63E8133C9C9F}" dt="2022-04-28T19:01:58.926" v="2746" actId="692"/>
          <ac:cxnSpMkLst>
            <pc:docMk/>
            <pc:sldMk cId="2639164124" sldId="330"/>
            <ac:cxnSpMk id="8" creationId="{9325AE59-A3AD-4464-280A-D58A1CD1B89A}"/>
          </ac:cxnSpMkLst>
        </pc:cxnChg>
        <pc:cxnChg chg="add mod">
          <ac:chgData name="Piyush Grover" userId="22701501-d827-4ba0-a321-3ed3a8474192" providerId="ADAL" clId="{CED5EE94-21BB-174F-9F43-63E8133C9C9F}" dt="2022-04-28T19:02:21.315" v="2780" actId="1076"/>
          <ac:cxnSpMkLst>
            <pc:docMk/>
            <pc:sldMk cId="2639164124" sldId="330"/>
            <ac:cxnSpMk id="10" creationId="{AE5B0689-9CF1-2A9E-C1C9-7F38F641E483}"/>
          </ac:cxnSpMkLst>
        </pc:cxnChg>
        <pc:cxnChg chg="add mod">
          <ac:chgData name="Piyush Grover" userId="22701501-d827-4ba0-a321-3ed3a8474192" providerId="ADAL" clId="{CED5EE94-21BB-174F-9F43-63E8133C9C9F}" dt="2022-04-28T19:02:29.921" v="2784" actId="14100"/>
          <ac:cxnSpMkLst>
            <pc:docMk/>
            <pc:sldMk cId="2639164124" sldId="330"/>
            <ac:cxnSpMk id="12" creationId="{DA617715-46E0-2386-B1B6-2BFBE7922EFA}"/>
          </ac:cxnSpMkLst>
        </pc:cxnChg>
      </pc:sldChg>
      <pc:sldChg chg="addSp modSp add mod">
        <pc:chgData name="Piyush Grover" userId="22701501-d827-4ba0-a321-3ed3a8474192" providerId="ADAL" clId="{CED5EE94-21BB-174F-9F43-63E8133C9C9F}" dt="2022-04-28T19:04:33.273" v="2975" actId="1076"/>
        <pc:sldMkLst>
          <pc:docMk/>
          <pc:sldMk cId="2669895656" sldId="331"/>
        </pc:sldMkLst>
        <pc:spChg chg="mod">
          <ac:chgData name="Piyush Grover" userId="22701501-d827-4ba0-a321-3ed3a8474192" providerId="ADAL" clId="{CED5EE94-21BB-174F-9F43-63E8133C9C9F}" dt="2022-04-28T19:04:23.390" v="2972" actId="20577"/>
          <ac:spMkLst>
            <pc:docMk/>
            <pc:sldMk cId="2669895656" sldId="331"/>
            <ac:spMk id="11" creationId="{445EC3F9-F8D4-6E49-14C1-5D1E846B4DF4}"/>
          </ac:spMkLst>
        </pc:spChg>
        <pc:picChg chg="add mod">
          <ac:chgData name="Piyush Grover" userId="22701501-d827-4ba0-a321-3ed3a8474192" providerId="ADAL" clId="{CED5EE94-21BB-174F-9F43-63E8133C9C9F}" dt="2022-04-28T19:04:33.273" v="2975" actId="1076"/>
          <ac:picMkLst>
            <pc:docMk/>
            <pc:sldMk cId="2669895656" sldId="331"/>
            <ac:picMk id="3" creationId="{9297C009-8F6B-C2C6-A88E-89313FA4A16E}"/>
          </ac:picMkLst>
        </pc:picChg>
      </pc:sldChg>
      <pc:sldChg chg="addSp modSp new mod">
        <pc:chgData name="Piyush Grover" userId="22701501-d827-4ba0-a321-3ed3a8474192" providerId="ADAL" clId="{CED5EE94-21BB-174F-9F43-63E8133C9C9F}" dt="2022-04-28T19:16:45.770" v="3994" actId="14100"/>
        <pc:sldMkLst>
          <pc:docMk/>
          <pc:sldMk cId="823016862" sldId="332"/>
        </pc:sldMkLst>
        <pc:spChg chg="add mod">
          <ac:chgData name="Piyush Grover" userId="22701501-d827-4ba0-a321-3ed3a8474192" providerId="ADAL" clId="{CED5EE94-21BB-174F-9F43-63E8133C9C9F}" dt="2022-04-28T19:12:52.525" v="3546" actId="1076"/>
          <ac:spMkLst>
            <pc:docMk/>
            <pc:sldMk cId="823016862" sldId="332"/>
            <ac:spMk id="5" creationId="{D3B9FDD4-809C-7941-A3F3-358A28851A12}"/>
          </ac:spMkLst>
        </pc:spChg>
        <pc:spChg chg="add mod">
          <ac:chgData name="Piyush Grover" userId="22701501-d827-4ba0-a321-3ed3a8474192" providerId="ADAL" clId="{CED5EE94-21BB-174F-9F43-63E8133C9C9F}" dt="2022-04-28T19:13:02.123" v="3548" actId="1076"/>
          <ac:spMkLst>
            <pc:docMk/>
            <pc:sldMk cId="823016862" sldId="332"/>
            <ac:spMk id="7" creationId="{D8F4C847-C548-6AA0-C8A2-92AB1E7E22D1}"/>
          </ac:spMkLst>
        </pc:spChg>
        <pc:spChg chg="add mod">
          <ac:chgData name="Piyush Grover" userId="22701501-d827-4ba0-a321-3ed3a8474192" providerId="ADAL" clId="{CED5EE94-21BB-174F-9F43-63E8133C9C9F}" dt="2022-04-28T19:13:15.832" v="3553" actId="1076"/>
          <ac:spMkLst>
            <pc:docMk/>
            <pc:sldMk cId="823016862" sldId="332"/>
            <ac:spMk id="9" creationId="{CF49C34B-9E79-E5AE-A306-BB462320AE9F}"/>
          </ac:spMkLst>
        </pc:spChg>
        <pc:spChg chg="add mod">
          <ac:chgData name="Piyush Grover" userId="22701501-d827-4ba0-a321-3ed3a8474192" providerId="ADAL" clId="{CED5EE94-21BB-174F-9F43-63E8133C9C9F}" dt="2022-04-28T19:13:55.106" v="3592" actId="1076"/>
          <ac:spMkLst>
            <pc:docMk/>
            <pc:sldMk cId="823016862" sldId="332"/>
            <ac:spMk id="13" creationId="{1E9A9F67-8F96-555F-1DA6-4F3E25344CF7}"/>
          </ac:spMkLst>
        </pc:spChg>
        <pc:picChg chg="add mod">
          <ac:chgData name="Piyush Grover" userId="22701501-d827-4ba0-a321-3ed3a8474192" providerId="ADAL" clId="{CED5EE94-21BB-174F-9F43-63E8133C9C9F}" dt="2022-04-28T19:12:33.569" v="3543" actId="1076"/>
          <ac:picMkLst>
            <pc:docMk/>
            <pc:sldMk cId="823016862" sldId="332"/>
            <ac:picMk id="3" creationId="{68237278-E885-BDD5-9A58-AA1F00393025}"/>
          </ac:picMkLst>
        </pc:picChg>
        <pc:cxnChg chg="add mod">
          <ac:chgData name="Piyush Grover" userId="22701501-d827-4ba0-a321-3ed3a8474192" providerId="ADAL" clId="{CED5EE94-21BB-174F-9F43-63E8133C9C9F}" dt="2022-04-28T19:16:45.770" v="3994" actId="14100"/>
          <ac:cxnSpMkLst>
            <pc:docMk/>
            <pc:sldMk cId="823016862" sldId="332"/>
            <ac:cxnSpMk id="4" creationId="{7C6ABD36-F6A9-C10D-ABAB-5F231CC12D74}"/>
          </ac:cxnSpMkLst>
        </pc:cxnChg>
        <pc:cxnChg chg="add mod">
          <ac:chgData name="Piyush Grover" userId="22701501-d827-4ba0-a321-3ed3a8474192" providerId="ADAL" clId="{CED5EE94-21BB-174F-9F43-63E8133C9C9F}" dt="2022-04-28T19:13:08.610" v="3550" actId="14100"/>
          <ac:cxnSpMkLst>
            <pc:docMk/>
            <pc:sldMk cId="823016862" sldId="332"/>
            <ac:cxnSpMk id="6" creationId="{540AD24F-57F6-175C-5754-94DC4FA9116B}"/>
          </ac:cxnSpMkLst>
        </pc:cxnChg>
        <pc:cxnChg chg="add mod">
          <ac:chgData name="Piyush Grover" userId="22701501-d827-4ba0-a321-3ed3a8474192" providerId="ADAL" clId="{CED5EE94-21BB-174F-9F43-63E8133C9C9F}" dt="2022-04-28T19:13:13.419" v="3552" actId="1076"/>
          <ac:cxnSpMkLst>
            <pc:docMk/>
            <pc:sldMk cId="823016862" sldId="332"/>
            <ac:cxnSpMk id="8" creationId="{365C2621-6876-486A-C25C-6730E48B963E}"/>
          </ac:cxnSpMkLst>
        </pc:cxnChg>
      </pc:sldChg>
      <pc:sldChg chg="addSp modSp new mod">
        <pc:chgData name="Piyush Grover" userId="22701501-d827-4ba0-a321-3ed3a8474192" providerId="ADAL" clId="{CED5EE94-21BB-174F-9F43-63E8133C9C9F}" dt="2022-04-28T19:17:59.305" v="4061" actId="20577"/>
        <pc:sldMkLst>
          <pc:docMk/>
          <pc:sldMk cId="4026236853" sldId="333"/>
        </pc:sldMkLst>
        <pc:spChg chg="add mod">
          <ac:chgData name="Piyush Grover" userId="22701501-d827-4ba0-a321-3ed3a8474192" providerId="ADAL" clId="{CED5EE94-21BB-174F-9F43-63E8133C9C9F}" dt="2022-04-28T19:14:42.755" v="3656" actId="20577"/>
          <ac:spMkLst>
            <pc:docMk/>
            <pc:sldMk cId="4026236853" sldId="333"/>
            <ac:spMk id="2" creationId="{933BA238-57F6-02B3-A822-243D74AF5FB1}"/>
          </ac:spMkLst>
        </pc:spChg>
        <pc:spChg chg="add mod">
          <ac:chgData name="Piyush Grover" userId="22701501-d827-4ba0-a321-3ed3a8474192" providerId="ADAL" clId="{CED5EE94-21BB-174F-9F43-63E8133C9C9F}" dt="2022-04-28T19:17:59.305" v="4061" actId="20577"/>
          <ac:spMkLst>
            <pc:docMk/>
            <pc:sldMk cId="4026236853" sldId="333"/>
            <ac:spMk id="3" creationId="{0DDBB3BE-3CFE-F7DB-0890-339F64B2FC31}"/>
          </ac:spMkLst>
        </pc:spChg>
      </pc:sldChg>
    </pc:docChg>
  </pc:docChgLst>
  <pc:docChgLst>
    <pc:chgData name="Piyush Grover" userId="22701501-d827-4ba0-a321-3ed3a8474192" providerId="ADAL" clId="{77285F3A-1167-8745-A73B-2163D8E9ECF2}"/>
    <pc:docChg chg="modSld">
      <pc:chgData name="Piyush Grover" userId="22701501-d827-4ba0-a321-3ed3a8474192" providerId="ADAL" clId="{77285F3A-1167-8745-A73B-2163D8E9ECF2}" dt="2022-05-04T16:08:01.491" v="3" actId="1036"/>
      <pc:docMkLst>
        <pc:docMk/>
      </pc:docMkLst>
      <pc:sldChg chg="modSp mod">
        <pc:chgData name="Piyush Grover" userId="22701501-d827-4ba0-a321-3ed3a8474192" providerId="ADAL" clId="{77285F3A-1167-8745-A73B-2163D8E9ECF2}" dt="2022-05-04T16:08:01.491" v="3" actId="1036"/>
        <pc:sldMkLst>
          <pc:docMk/>
          <pc:sldMk cId="69718952" sldId="329"/>
        </pc:sldMkLst>
        <pc:picChg chg="mod">
          <ac:chgData name="Piyush Grover" userId="22701501-d827-4ba0-a321-3ed3a8474192" providerId="ADAL" clId="{77285F3A-1167-8745-A73B-2163D8E9ECF2}" dt="2022-05-04T16:08:01.491" v="3" actId="1036"/>
          <ac:picMkLst>
            <pc:docMk/>
            <pc:sldMk cId="69718952" sldId="329"/>
            <ac:picMk id="2" creationId="{72196BBB-9C2B-DEFC-D051-108D4951DAF8}"/>
          </ac:picMkLst>
        </pc:picChg>
      </pc:sldChg>
    </pc:docChg>
  </pc:docChgLst>
  <pc:docChgLst>
    <pc:chgData name="Piyush Grover" userId="22701501-d827-4ba0-a321-3ed3a8474192" providerId="ADAL" clId="{F8BEE367-9BD1-D047-82F6-74014CDB5E8A}"/>
    <pc:docChg chg="custSel addSld delSld modSld sldOrd">
      <pc:chgData name="Piyush Grover" userId="22701501-d827-4ba0-a321-3ed3a8474192" providerId="ADAL" clId="{F8BEE367-9BD1-D047-82F6-74014CDB5E8A}" dt="2021-11-05T15:53:59.291" v="324" actId="113"/>
      <pc:docMkLst>
        <pc:docMk/>
      </pc:docMkLst>
      <pc:sldChg chg="modSp mod">
        <pc:chgData name="Piyush Grover" userId="22701501-d827-4ba0-a321-3ed3a8474192" providerId="ADAL" clId="{F8BEE367-9BD1-D047-82F6-74014CDB5E8A}" dt="2021-11-05T15:35:26.640" v="25" actId="20577"/>
        <pc:sldMkLst>
          <pc:docMk/>
          <pc:sldMk cId="2105043877" sldId="256"/>
        </pc:sldMkLst>
        <pc:spChg chg="mod">
          <ac:chgData name="Piyush Grover" userId="22701501-d827-4ba0-a321-3ed3a8474192" providerId="ADAL" clId="{F8BEE367-9BD1-D047-82F6-74014CDB5E8A}" dt="2021-11-05T15:35:23.513" v="24" actId="20577"/>
          <ac:spMkLst>
            <pc:docMk/>
            <pc:sldMk cId="2105043877" sldId="256"/>
            <ac:spMk id="3" creationId="{56F4765E-805F-EB48-B327-D95D65ED4F9C}"/>
          </ac:spMkLst>
        </pc:spChg>
        <pc:spChg chg="mod">
          <ac:chgData name="Piyush Grover" userId="22701501-d827-4ba0-a321-3ed3a8474192" providerId="ADAL" clId="{F8BEE367-9BD1-D047-82F6-74014CDB5E8A}" dt="2021-11-05T15:35:26.640" v="25" actId="20577"/>
          <ac:spMkLst>
            <pc:docMk/>
            <pc:sldMk cId="2105043877" sldId="256"/>
            <ac:spMk id="5" creationId="{812FB76E-52D4-6A42-A229-4B233996972D}"/>
          </ac:spMkLst>
        </pc:spChg>
      </pc:sldChg>
      <pc:sldChg chg="modSp mod">
        <pc:chgData name="Piyush Grover" userId="22701501-d827-4ba0-a321-3ed3a8474192" providerId="ADAL" clId="{F8BEE367-9BD1-D047-82F6-74014CDB5E8A}" dt="2021-11-05T15:53:56.389" v="323" actId="113"/>
        <pc:sldMkLst>
          <pc:docMk/>
          <pc:sldMk cId="1314690504" sldId="258"/>
        </pc:sldMkLst>
        <pc:spChg chg="mod">
          <ac:chgData name="Piyush Grover" userId="22701501-d827-4ba0-a321-3ed3a8474192" providerId="ADAL" clId="{F8BEE367-9BD1-D047-82F6-74014CDB5E8A}" dt="2021-11-05T15:53:56.389" v="323" actId="113"/>
          <ac:spMkLst>
            <pc:docMk/>
            <pc:sldMk cId="1314690504" sldId="258"/>
            <ac:spMk id="4" creationId="{2A17809D-E92E-E142-8789-4A59EA16A835}"/>
          </ac:spMkLst>
        </pc:spChg>
        <pc:spChg chg="mod">
          <ac:chgData name="Piyush Grover" userId="22701501-d827-4ba0-a321-3ed3a8474192" providerId="ADAL" clId="{F8BEE367-9BD1-D047-82F6-74014CDB5E8A}" dt="2021-11-05T15:35:44.731" v="26" actId="207"/>
          <ac:spMkLst>
            <pc:docMk/>
            <pc:sldMk cId="1314690504" sldId="258"/>
            <ac:spMk id="5" creationId="{A469BBB0-8FE1-7241-872A-EB7C6999A49C}"/>
          </ac:spMkLst>
        </pc:spChg>
      </pc:sldChg>
      <pc:sldChg chg="add ord">
        <pc:chgData name="Piyush Grover" userId="22701501-d827-4ba0-a321-3ed3a8474192" providerId="ADAL" clId="{F8BEE367-9BD1-D047-82F6-74014CDB5E8A}" dt="2021-11-05T15:48:32.109" v="49" actId="20578"/>
        <pc:sldMkLst>
          <pc:docMk/>
          <pc:sldMk cId="3452367492" sldId="270"/>
        </pc:sldMkLst>
      </pc:sldChg>
      <pc:sldChg chg="add">
        <pc:chgData name="Piyush Grover" userId="22701501-d827-4ba0-a321-3ed3a8474192" providerId="ADAL" clId="{F8BEE367-9BD1-D047-82F6-74014CDB5E8A}" dt="2021-11-05T15:37:58.403" v="27"/>
        <pc:sldMkLst>
          <pc:docMk/>
          <pc:sldMk cId="3531671443" sldId="271"/>
        </pc:sldMkLst>
      </pc:sldChg>
      <pc:sldChg chg="addSp delSp modSp add mod delAnim modAnim">
        <pc:chgData name="Piyush Grover" userId="22701501-d827-4ba0-a321-3ed3a8474192" providerId="ADAL" clId="{F8BEE367-9BD1-D047-82F6-74014CDB5E8A}" dt="2021-11-05T15:44:07.609" v="45" actId="21"/>
        <pc:sldMkLst>
          <pc:docMk/>
          <pc:sldMk cId="28324778" sldId="283"/>
        </pc:sldMkLst>
        <pc:picChg chg="del">
          <ac:chgData name="Piyush Grover" userId="22701501-d827-4ba0-a321-3ed3a8474192" providerId="ADAL" clId="{F8BEE367-9BD1-D047-82F6-74014CDB5E8A}" dt="2021-11-05T15:42:44.195" v="38" actId="478"/>
          <ac:picMkLst>
            <pc:docMk/>
            <pc:sldMk cId="28324778" sldId="283"/>
            <ac:picMk id="8" creationId="{DCF056E7-4DF3-D646-B59A-18D9240E2989}"/>
          </ac:picMkLst>
        </pc:picChg>
        <pc:picChg chg="add del mod">
          <ac:chgData name="Piyush Grover" userId="22701501-d827-4ba0-a321-3ed3a8474192" providerId="ADAL" clId="{F8BEE367-9BD1-D047-82F6-74014CDB5E8A}" dt="2021-11-05T15:44:07.609" v="45" actId="21"/>
          <ac:picMkLst>
            <pc:docMk/>
            <pc:sldMk cId="28324778" sldId="283"/>
            <ac:picMk id="12" creationId="{5C84ADB9-07EE-4C41-8516-9C562819EED4}"/>
          </ac:picMkLst>
        </pc:picChg>
        <pc:picChg chg="add mod">
          <ac:chgData name="Piyush Grover" userId="22701501-d827-4ba0-a321-3ed3a8474192" providerId="ADAL" clId="{F8BEE367-9BD1-D047-82F6-74014CDB5E8A}" dt="2021-11-05T15:43:14.990" v="42" actId="1076"/>
          <ac:picMkLst>
            <pc:docMk/>
            <pc:sldMk cId="28324778" sldId="283"/>
            <ac:picMk id="1026" creationId="{ED9DCCF2-D5EA-2348-BB72-13156623F722}"/>
          </ac:picMkLst>
        </pc:picChg>
      </pc:sldChg>
      <pc:sldChg chg="del">
        <pc:chgData name="Piyush Grover" userId="22701501-d827-4ba0-a321-3ed3a8474192" providerId="ADAL" clId="{F8BEE367-9BD1-D047-82F6-74014CDB5E8A}" dt="2021-11-05T15:32:06.973" v="0" actId="2696"/>
        <pc:sldMkLst>
          <pc:docMk/>
          <pc:sldMk cId="58200080" sldId="306"/>
        </pc:sldMkLst>
      </pc:sldChg>
      <pc:sldChg chg="del">
        <pc:chgData name="Piyush Grover" userId="22701501-d827-4ba0-a321-3ed3a8474192" providerId="ADAL" clId="{F8BEE367-9BD1-D047-82F6-74014CDB5E8A}" dt="2021-11-05T15:32:06.973" v="0" actId="2696"/>
        <pc:sldMkLst>
          <pc:docMk/>
          <pc:sldMk cId="403123683" sldId="308"/>
        </pc:sldMkLst>
      </pc:sldChg>
      <pc:sldChg chg="modSp mod">
        <pc:chgData name="Piyush Grover" userId="22701501-d827-4ba0-a321-3ed3a8474192" providerId="ADAL" clId="{F8BEE367-9BD1-D047-82F6-74014CDB5E8A}" dt="2021-11-05T15:53:59.291" v="324" actId="113"/>
        <pc:sldMkLst>
          <pc:docMk/>
          <pc:sldMk cId="66716806" sldId="309"/>
        </pc:sldMkLst>
        <pc:spChg chg="mod">
          <ac:chgData name="Piyush Grover" userId="22701501-d827-4ba0-a321-3ed3a8474192" providerId="ADAL" clId="{F8BEE367-9BD1-D047-82F6-74014CDB5E8A}" dt="2021-11-05T15:53:59.291" v="324" actId="113"/>
          <ac:spMkLst>
            <pc:docMk/>
            <pc:sldMk cId="66716806" sldId="309"/>
            <ac:spMk id="4" creationId="{AB9E5510-C395-5E46-8406-524B93EA79CD}"/>
          </ac:spMkLst>
        </pc:spChg>
        <pc:spChg chg="mod">
          <ac:chgData name="Piyush Grover" userId="22701501-d827-4ba0-a321-3ed3a8474192" providerId="ADAL" clId="{F8BEE367-9BD1-D047-82F6-74014CDB5E8A}" dt="2021-11-05T15:32:38.552" v="20" actId="113"/>
          <ac:spMkLst>
            <pc:docMk/>
            <pc:sldMk cId="66716806" sldId="309"/>
            <ac:spMk id="5" creationId="{997E254D-FE9F-374F-B8CF-D6AA56558F4E}"/>
          </ac:spMkLst>
        </pc:spChg>
      </pc:sldChg>
      <pc:sldChg chg="del">
        <pc:chgData name="Piyush Grover" userId="22701501-d827-4ba0-a321-3ed3a8474192" providerId="ADAL" clId="{F8BEE367-9BD1-D047-82F6-74014CDB5E8A}" dt="2021-11-05T15:32:06.973" v="0" actId="2696"/>
        <pc:sldMkLst>
          <pc:docMk/>
          <pc:sldMk cId="303569369" sldId="310"/>
        </pc:sldMkLst>
      </pc:sldChg>
      <pc:sldChg chg="del">
        <pc:chgData name="Piyush Grover" userId="22701501-d827-4ba0-a321-3ed3a8474192" providerId="ADAL" clId="{F8BEE367-9BD1-D047-82F6-74014CDB5E8A}" dt="2021-11-05T15:43:52.304" v="44" actId="2696"/>
        <pc:sldMkLst>
          <pc:docMk/>
          <pc:sldMk cId="896033295" sldId="311"/>
        </pc:sldMkLst>
      </pc:sldChg>
      <pc:sldChg chg="delSp modSp add mod ord delAnim">
        <pc:chgData name="Piyush Grover" userId="22701501-d827-4ba0-a321-3ed3a8474192" providerId="ADAL" clId="{F8BEE367-9BD1-D047-82F6-74014CDB5E8A}" dt="2021-11-05T15:40:18.621" v="35" actId="1076"/>
        <pc:sldMkLst>
          <pc:docMk/>
          <pc:sldMk cId="3503374409" sldId="312"/>
        </pc:sldMkLst>
        <pc:spChg chg="del">
          <ac:chgData name="Piyush Grover" userId="22701501-d827-4ba0-a321-3ed3a8474192" providerId="ADAL" clId="{F8BEE367-9BD1-D047-82F6-74014CDB5E8A}" dt="2021-11-05T15:39:23.071" v="30" actId="478"/>
          <ac:spMkLst>
            <pc:docMk/>
            <pc:sldMk cId="3503374409" sldId="312"/>
            <ac:spMk id="2" creationId="{3775027D-A482-428B-AEA5-A319A4675F28}"/>
          </ac:spMkLst>
        </pc:spChg>
        <pc:spChg chg="del">
          <ac:chgData name="Piyush Grover" userId="22701501-d827-4ba0-a321-3ed3a8474192" providerId="ADAL" clId="{F8BEE367-9BD1-D047-82F6-74014CDB5E8A}" dt="2021-11-05T15:39:23.071" v="30" actId="478"/>
          <ac:spMkLst>
            <pc:docMk/>
            <pc:sldMk cId="3503374409" sldId="312"/>
            <ac:spMk id="3" creationId="{DC92A932-2F20-43FB-AD36-A2FE12983CB1}"/>
          </ac:spMkLst>
        </pc:spChg>
        <pc:spChg chg="mod">
          <ac:chgData name="Piyush Grover" userId="22701501-d827-4ba0-a321-3ed3a8474192" providerId="ADAL" clId="{F8BEE367-9BD1-D047-82F6-74014CDB5E8A}" dt="2021-11-05T15:39:27.929" v="31" actId="20577"/>
          <ac:spMkLst>
            <pc:docMk/>
            <pc:sldMk cId="3503374409" sldId="312"/>
            <ac:spMk id="9" creationId="{A26B89C2-6F23-4997-87D1-8EC04E5C697F}"/>
          </ac:spMkLst>
        </pc:spChg>
        <pc:spChg chg="mod">
          <ac:chgData name="Piyush Grover" userId="22701501-d827-4ba0-a321-3ed3a8474192" providerId="ADAL" clId="{F8BEE367-9BD1-D047-82F6-74014CDB5E8A}" dt="2021-11-05T15:40:18.621" v="35" actId="1076"/>
          <ac:spMkLst>
            <pc:docMk/>
            <pc:sldMk cId="3503374409" sldId="312"/>
            <ac:spMk id="26" creationId="{82F1F5A6-BB17-4385-A92D-5C4BC580A0DB}"/>
          </ac:spMkLst>
        </pc:spChg>
        <pc:picChg chg="del">
          <ac:chgData name="Piyush Grover" userId="22701501-d827-4ba0-a321-3ed3a8474192" providerId="ADAL" clId="{F8BEE367-9BD1-D047-82F6-74014CDB5E8A}" dt="2021-11-05T15:39:23.071" v="30" actId="478"/>
          <ac:picMkLst>
            <pc:docMk/>
            <pc:sldMk cId="3503374409" sldId="312"/>
            <ac:picMk id="4" creationId="{8C09AAF4-FCEB-4A13-B255-4C74A0FF8C8D}"/>
          </ac:picMkLst>
        </pc:picChg>
        <pc:picChg chg="del">
          <ac:chgData name="Piyush Grover" userId="22701501-d827-4ba0-a321-3ed3a8474192" providerId="ADAL" clId="{F8BEE367-9BD1-D047-82F6-74014CDB5E8A}" dt="2021-11-05T15:39:23.071" v="30" actId="478"/>
          <ac:picMkLst>
            <pc:docMk/>
            <pc:sldMk cId="3503374409" sldId="312"/>
            <ac:picMk id="8" creationId="{DA8328E6-CB11-432B-A6BE-11A9E02371BF}"/>
          </ac:picMkLst>
        </pc:picChg>
        <pc:picChg chg="del">
          <ac:chgData name="Piyush Grover" userId="22701501-d827-4ba0-a321-3ed3a8474192" providerId="ADAL" clId="{F8BEE367-9BD1-D047-82F6-74014CDB5E8A}" dt="2021-11-05T15:39:23.071" v="30" actId="478"/>
          <ac:picMkLst>
            <pc:docMk/>
            <pc:sldMk cId="3503374409" sldId="312"/>
            <ac:picMk id="15" creationId="{48E2DF08-ECD6-4BC5-B512-E7E1E699D8B2}"/>
          </ac:picMkLst>
        </pc:picChg>
      </pc:sldChg>
      <pc:sldChg chg="delSp modSp add mod">
        <pc:chgData name="Piyush Grover" userId="22701501-d827-4ba0-a321-3ed3a8474192" providerId="ADAL" clId="{F8BEE367-9BD1-D047-82F6-74014CDB5E8A}" dt="2021-11-05T15:40:07.901" v="34" actId="1076"/>
        <pc:sldMkLst>
          <pc:docMk/>
          <pc:sldMk cId="998996655" sldId="321"/>
        </pc:sldMkLst>
        <pc:picChg chg="mod">
          <ac:chgData name="Piyush Grover" userId="22701501-d827-4ba0-a321-3ed3a8474192" providerId="ADAL" clId="{F8BEE367-9BD1-D047-82F6-74014CDB5E8A}" dt="2021-11-05T15:40:07.901" v="34" actId="1076"/>
          <ac:picMkLst>
            <pc:docMk/>
            <pc:sldMk cId="998996655" sldId="321"/>
            <ac:picMk id="3" creationId="{59265283-4A7A-FF4A-B4E0-A4E7F6BA9634}"/>
          </ac:picMkLst>
        </pc:picChg>
        <pc:picChg chg="del">
          <ac:chgData name="Piyush Grover" userId="22701501-d827-4ba0-a321-3ed3a8474192" providerId="ADAL" clId="{F8BEE367-9BD1-D047-82F6-74014CDB5E8A}" dt="2021-11-05T15:40:05.097" v="33" actId="478"/>
          <ac:picMkLst>
            <pc:docMk/>
            <pc:sldMk cId="998996655" sldId="321"/>
            <ac:picMk id="5" creationId="{5FC89697-72E4-7841-BE6D-1D58A3859435}"/>
          </ac:picMkLst>
        </pc:picChg>
        <pc:picChg chg="del">
          <ac:chgData name="Piyush Grover" userId="22701501-d827-4ba0-a321-3ed3a8474192" providerId="ADAL" clId="{F8BEE367-9BD1-D047-82F6-74014CDB5E8A}" dt="2021-11-05T15:40:05.097" v="33" actId="478"/>
          <ac:picMkLst>
            <pc:docMk/>
            <pc:sldMk cId="998996655" sldId="321"/>
            <ac:picMk id="6" creationId="{38956531-F3C2-E94C-AD38-B48EBB0B1A5E}"/>
          </ac:picMkLst>
        </pc:picChg>
        <pc:picChg chg="del">
          <ac:chgData name="Piyush Grover" userId="22701501-d827-4ba0-a321-3ed3a8474192" providerId="ADAL" clId="{F8BEE367-9BD1-D047-82F6-74014CDB5E8A}" dt="2021-11-05T15:40:05.097" v="33" actId="478"/>
          <ac:picMkLst>
            <pc:docMk/>
            <pc:sldMk cId="998996655" sldId="321"/>
            <ac:picMk id="7" creationId="{8682340D-C7EB-864A-A7B9-BA6031219A87}"/>
          </ac:picMkLst>
        </pc:picChg>
      </pc:sldChg>
      <pc:sldChg chg="addSp modSp new mod modAnim">
        <pc:chgData name="Piyush Grover" userId="22701501-d827-4ba0-a321-3ed3a8474192" providerId="ADAL" clId="{F8BEE367-9BD1-D047-82F6-74014CDB5E8A}" dt="2021-11-05T15:44:13.966" v="48" actId="1076"/>
        <pc:sldMkLst>
          <pc:docMk/>
          <pc:sldMk cId="4164321523" sldId="322"/>
        </pc:sldMkLst>
        <pc:picChg chg="add mod">
          <ac:chgData name="Piyush Grover" userId="22701501-d827-4ba0-a321-3ed3a8474192" providerId="ADAL" clId="{F8BEE367-9BD1-D047-82F6-74014CDB5E8A}" dt="2021-11-05T15:44:13.966" v="48" actId="1076"/>
          <ac:picMkLst>
            <pc:docMk/>
            <pc:sldMk cId="4164321523" sldId="322"/>
            <ac:picMk id="2" creationId="{300C509A-A4B9-EE40-85BB-CFA6F1409C12}"/>
          </ac:picMkLst>
        </pc:picChg>
      </pc:sldChg>
      <pc:sldChg chg="addSp delSp modSp add mod">
        <pc:chgData name="Piyush Grover" userId="22701501-d827-4ba0-a321-3ed3a8474192" providerId="ADAL" clId="{F8BEE367-9BD1-D047-82F6-74014CDB5E8A}" dt="2021-11-05T15:53:09.139" v="322" actId="207"/>
        <pc:sldMkLst>
          <pc:docMk/>
          <pc:sldMk cId="1443549807" sldId="323"/>
        </pc:sldMkLst>
        <pc:spChg chg="del">
          <ac:chgData name="Piyush Grover" userId="22701501-d827-4ba0-a321-3ed3a8474192" providerId="ADAL" clId="{F8BEE367-9BD1-D047-82F6-74014CDB5E8A}" dt="2021-11-05T15:48:58.129" v="52" actId="478"/>
          <ac:spMkLst>
            <pc:docMk/>
            <pc:sldMk cId="1443549807" sldId="323"/>
            <ac:spMk id="3" creationId="{02DE7BB9-4028-4277-8C4C-3E61B7B90125}"/>
          </ac:spMkLst>
        </pc:spChg>
        <pc:spChg chg="del">
          <ac:chgData name="Piyush Grover" userId="22701501-d827-4ba0-a321-3ed3a8474192" providerId="ADAL" clId="{F8BEE367-9BD1-D047-82F6-74014CDB5E8A}" dt="2021-11-05T15:49:01.054" v="53" actId="478"/>
          <ac:spMkLst>
            <pc:docMk/>
            <pc:sldMk cId="1443549807" sldId="323"/>
            <ac:spMk id="5" creationId="{C3493C89-07E1-446B-845F-E06C304DAAB3}"/>
          </ac:spMkLst>
        </pc:spChg>
        <pc:spChg chg="mod">
          <ac:chgData name="Piyush Grover" userId="22701501-d827-4ba0-a321-3ed3a8474192" providerId="ADAL" clId="{F8BEE367-9BD1-D047-82F6-74014CDB5E8A}" dt="2021-11-05T15:50:30.551" v="279" actId="20577"/>
          <ac:spMkLst>
            <pc:docMk/>
            <pc:sldMk cId="1443549807" sldId="323"/>
            <ac:spMk id="7" creationId="{A64ABB22-90DE-CD47-B964-6010B2CB1609}"/>
          </ac:spMkLst>
        </pc:spChg>
        <pc:spChg chg="del">
          <ac:chgData name="Piyush Grover" userId="22701501-d827-4ba0-a321-3ed3a8474192" providerId="ADAL" clId="{F8BEE367-9BD1-D047-82F6-74014CDB5E8A}" dt="2021-11-05T15:49:01.054" v="53" actId="478"/>
          <ac:spMkLst>
            <pc:docMk/>
            <pc:sldMk cId="1443549807" sldId="323"/>
            <ac:spMk id="8" creationId="{1F24C637-ADEC-4FAB-B867-5CD49A6A8946}"/>
          </ac:spMkLst>
        </pc:spChg>
        <pc:spChg chg="add del mod">
          <ac:chgData name="Piyush Grover" userId="22701501-d827-4ba0-a321-3ed3a8474192" providerId="ADAL" clId="{F8BEE367-9BD1-D047-82F6-74014CDB5E8A}" dt="2021-11-05T15:49:29.381" v="128" actId="478"/>
          <ac:spMkLst>
            <pc:docMk/>
            <pc:sldMk cId="1443549807" sldId="323"/>
            <ac:spMk id="10" creationId="{5D33810B-FAC6-1D4E-907C-7459A0226695}"/>
          </ac:spMkLst>
        </pc:spChg>
        <pc:spChg chg="del">
          <ac:chgData name="Piyush Grover" userId="22701501-d827-4ba0-a321-3ed3a8474192" providerId="ADAL" clId="{F8BEE367-9BD1-D047-82F6-74014CDB5E8A}" dt="2021-11-05T15:48:55.047" v="51" actId="478"/>
          <ac:spMkLst>
            <pc:docMk/>
            <pc:sldMk cId="1443549807" sldId="323"/>
            <ac:spMk id="12" creationId="{88AA87E7-379F-4487-899C-4B063806473C}"/>
          </ac:spMkLst>
        </pc:spChg>
        <pc:spChg chg="add mod">
          <ac:chgData name="Piyush Grover" userId="22701501-d827-4ba0-a321-3ed3a8474192" providerId="ADAL" clId="{F8BEE367-9BD1-D047-82F6-74014CDB5E8A}" dt="2021-11-05T15:50:24.338" v="273" actId="20577"/>
          <ac:spMkLst>
            <pc:docMk/>
            <pc:sldMk cId="1443549807" sldId="323"/>
            <ac:spMk id="13" creationId="{E4985B2A-FE19-9444-A9C3-B7D4F8621C0F}"/>
          </ac:spMkLst>
        </pc:spChg>
        <pc:spChg chg="add mod">
          <ac:chgData name="Piyush Grover" userId="22701501-d827-4ba0-a321-3ed3a8474192" providerId="ADAL" clId="{F8BEE367-9BD1-D047-82F6-74014CDB5E8A}" dt="2021-11-05T15:53:09.139" v="322" actId="207"/>
          <ac:spMkLst>
            <pc:docMk/>
            <pc:sldMk cId="1443549807" sldId="323"/>
            <ac:spMk id="14" creationId="{323EB4E5-643F-3442-A121-27F57E0FFBC0}"/>
          </ac:spMkLst>
        </pc:spChg>
      </pc:sldChg>
    </pc:docChg>
  </pc:docChgLst>
  <pc:docChgLst>
    <pc:chgData name="Piyush Grover" userId="22701501-d827-4ba0-a321-3ed3a8474192" providerId="ADAL" clId="{C242F7DB-ABAB-2947-A6D9-06162AEAC108}"/>
    <pc:docChg chg="undo redo custSel addSld delSld modSld sldOrd">
      <pc:chgData name="Piyush Grover" userId="22701501-d827-4ba0-a321-3ed3a8474192" providerId="ADAL" clId="{C242F7DB-ABAB-2947-A6D9-06162AEAC108}" dt="2022-06-29T18:04:52.476" v="10466" actId="14100"/>
      <pc:docMkLst>
        <pc:docMk/>
      </pc:docMkLst>
      <pc:sldChg chg="addSp delSp modSp mod">
        <pc:chgData name="Piyush Grover" userId="22701501-d827-4ba0-a321-3ed3a8474192" providerId="ADAL" clId="{C242F7DB-ABAB-2947-A6D9-06162AEAC108}" dt="2022-06-23T20:48:09.316" v="10409" actId="20577"/>
        <pc:sldMkLst>
          <pc:docMk/>
          <pc:sldMk cId="2105043877" sldId="256"/>
        </pc:sldMkLst>
        <pc:spChg chg="del">
          <ac:chgData name="Piyush Grover" userId="22701501-d827-4ba0-a321-3ed3a8474192" providerId="ADAL" clId="{C242F7DB-ABAB-2947-A6D9-06162AEAC108}" dt="2022-06-19T17:11:37.437" v="21" actId="478"/>
          <ac:spMkLst>
            <pc:docMk/>
            <pc:sldMk cId="2105043877" sldId="256"/>
            <ac:spMk id="2" creationId="{3723A9CD-8460-5746-9E00-85CB079609D8}"/>
          </ac:spMkLst>
        </pc:spChg>
        <pc:spChg chg="del">
          <ac:chgData name="Piyush Grover" userId="22701501-d827-4ba0-a321-3ed3a8474192" providerId="ADAL" clId="{C242F7DB-ABAB-2947-A6D9-06162AEAC108}" dt="2022-06-19T17:11:37.437" v="21" actId="478"/>
          <ac:spMkLst>
            <pc:docMk/>
            <pc:sldMk cId="2105043877" sldId="256"/>
            <ac:spMk id="3" creationId="{56F4765E-805F-EB48-B327-D95D65ED4F9C}"/>
          </ac:spMkLst>
        </pc:spChg>
        <pc:spChg chg="del mod">
          <ac:chgData name="Piyush Grover" userId="22701501-d827-4ba0-a321-3ed3a8474192" providerId="ADAL" clId="{C242F7DB-ABAB-2947-A6D9-06162AEAC108}" dt="2022-06-19T17:08:43.159" v="1" actId="478"/>
          <ac:spMkLst>
            <pc:docMk/>
            <pc:sldMk cId="2105043877" sldId="256"/>
            <ac:spMk id="4" creationId="{1400B1C4-AED7-7E4A-9A85-5409F8B13DFF}"/>
          </ac:spMkLst>
        </pc:spChg>
        <pc:spChg chg="mod">
          <ac:chgData name="Piyush Grover" userId="22701501-d827-4ba0-a321-3ed3a8474192" providerId="ADAL" clId="{C242F7DB-ABAB-2947-A6D9-06162AEAC108}" dt="2022-06-23T20:47:58.914" v="10390" actId="20577"/>
          <ac:spMkLst>
            <pc:docMk/>
            <pc:sldMk cId="2105043877" sldId="256"/>
            <ac:spMk id="5" creationId="{812FB76E-52D4-6A42-A229-4B233996972D}"/>
          </ac:spMkLst>
        </pc:spChg>
        <pc:spChg chg="add del mod">
          <ac:chgData name="Piyush Grover" userId="22701501-d827-4ba0-a321-3ed3a8474192" providerId="ADAL" clId="{C242F7DB-ABAB-2947-A6D9-06162AEAC108}" dt="2022-06-19T17:10:55.853" v="9" actId="478"/>
          <ac:spMkLst>
            <pc:docMk/>
            <pc:sldMk cId="2105043877" sldId="256"/>
            <ac:spMk id="6" creationId="{4C833544-5B3D-5B2B-9355-3BE428AF6A7E}"/>
          </ac:spMkLst>
        </pc:spChg>
        <pc:spChg chg="add mod">
          <ac:chgData name="Piyush Grover" userId="22701501-d827-4ba0-a321-3ed3a8474192" providerId="ADAL" clId="{C242F7DB-ABAB-2947-A6D9-06162AEAC108}" dt="2022-06-23T03:47:53.399" v="8346" actId="20577"/>
          <ac:spMkLst>
            <pc:docMk/>
            <pc:sldMk cId="2105043877" sldId="256"/>
            <ac:spMk id="7" creationId="{7DEE1299-6545-5806-80DC-DCDEB66FA194}"/>
          </ac:spMkLst>
        </pc:spChg>
        <pc:spChg chg="add mod">
          <ac:chgData name="Piyush Grover" userId="22701501-d827-4ba0-a321-3ed3a8474192" providerId="ADAL" clId="{C242F7DB-ABAB-2947-A6D9-06162AEAC108}" dt="2022-06-19T17:25:46.960" v="355" actId="1076"/>
          <ac:spMkLst>
            <pc:docMk/>
            <pc:sldMk cId="2105043877" sldId="256"/>
            <ac:spMk id="8" creationId="{5C7DF781-BDF8-1F2F-6DC2-76D70CB54593}"/>
          </ac:spMkLst>
        </pc:spChg>
        <pc:spChg chg="add mod">
          <ac:chgData name="Piyush Grover" userId="22701501-d827-4ba0-a321-3ed3a8474192" providerId="ADAL" clId="{C242F7DB-ABAB-2947-A6D9-06162AEAC108}" dt="2022-06-23T20:48:09.316" v="10409" actId="20577"/>
          <ac:spMkLst>
            <pc:docMk/>
            <pc:sldMk cId="2105043877" sldId="256"/>
            <ac:spMk id="9" creationId="{A5F3184F-5BE3-D054-210A-0EB41CBD4E87}"/>
          </ac:spMkLst>
        </pc:spChg>
        <pc:spChg chg="add del mod">
          <ac:chgData name="Piyush Grover" userId="22701501-d827-4ba0-a321-3ed3a8474192" providerId="ADAL" clId="{C242F7DB-ABAB-2947-A6D9-06162AEAC108}" dt="2022-06-19T17:24:43.316" v="321"/>
          <ac:spMkLst>
            <pc:docMk/>
            <pc:sldMk cId="2105043877" sldId="256"/>
            <ac:spMk id="10" creationId="{5BFF0B7D-D7D7-DF00-9D99-5A72336689E6}"/>
          </ac:spMkLst>
        </pc:spChg>
        <pc:spChg chg="add mod">
          <ac:chgData name="Piyush Grover" userId="22701501-d827-4ba0-a321-3ed3a8474192" providerId="ADAL" clId="{C242F7DB-ABAB-2947-A6D9-06162AEAC108}" dt="2022-06-23T18:30:19.205" v="10353" actId="20577"/>
          <ac:spMkLst>
            <pc:docMk/>
            <pc:sldMk cId="2105043877" sldId="256"/>
            <ac:spMk id="11" creationId="{6727878C-CF0F-3046-3DA3-402063EF939F}"/>
          </ac:spMkLst>
        </pc:spChg>
        <pc:spChg chg="add mod">
          <ac:chgData name="Piyush Grover" userId="22701501-d827-4ba0-a321-3ed3a8474192" providerId="ADAL" clId="{C242F7DB-ABAB-2947-A6D9-06162AEAC108}" dt="2022-06-19T17:25:11.867" v="350" actId="767"/>
          <ac:spMkLst>
            <pc:docMk/>
            <pc:sldMk cId="2105043877" sldId="256"/>
            <ac:spMk id="12" creationId="{08BD9376-56DC-1CEB-84AB-25256058D5F6}"/>
          </ac:spMkLst>
        </pc:spChg>
        <pc:picChg chg="add mod">
          <ac:chgData name="Piyush Grover" userId="22701501-d827-4ba0-a321-3ed3a8474192" providerId="ADAL" clId="{C242F7DB-ABAB-2947-A6D9-06162AEAC108}" dt="2022-06-23T03:48:07.053" v="8347" actId="1076"/>
          <ac:picMkLst>
            <pc:docMk/>
            <pc:sldMk cId="2105043877" sldId="256"/>
            <ac:picMk id="13" creationId="{3C1B7201-3C31-2050-05EB-2CD5FADF3CEE}"/>
          </ac:picMkLst>
        </pc:picChg>
      </pc:sldChg>
      <pc:sldChg chg="del">
        <pc:chgData name="Piyush Grover" userId="22701501-d827-4ba0-a321-3ed3a8474192" providerId="ADAL" clId="{C242F7DB-ABAB-2947-A6D9-06162AEAC108}" dt="2022-06-19T17:09:21.277" v="4" actId="2696"/>
        <pc:sldMkLst>
          <pc:docMk/>
          <pc:sldMk cId="1314690504" sldId="258"/>
        </pc:sldMkLst>
      </pc:sldChg>
      <pc:sldChg chg="del">
        <pc:chgData name="Piyush Grover" userId="22701501-d827-4ba0-a321-3ed3a8474192" providerId="ADAL" clId="{C242F7DB-ABAB-2947-A6D9-06162AEAC108}" dt="2022-06-19T17:09:19.967" v="3" actId="2696"/>
        <pc:sldMkLst>
          <pc:docMk/>
          <pc:sldMk cId="3263753433" sldId="260"/>
        </pc:sldMkLst>
      </pc:sldChg>
      <pc:sldChg chg="del">
        <pc:chgData name="Piyush Grover" userId="22701501-d827-4ba0-a321-3ed3a8474192" providerId="ADAL" clId="{C242F7DB-ABAB-2947-A6D9-06162AEAC108}" dt="2022-06-19T17:09:19.967" v="3" actId="2696"/>
        <pc:sldMkLst>
          <pc:docMk/>
          <pc:sldMk cId="3452367492" sldId="270"/>
        </pc:sldMkLst>
      </pc:sldChg>
      <pc:sldChg chg="del">
        <pc:chgData name="Piyush Grover" userId="22701501-d827-4ba0-a321-3ed3a8474192" providerId="ADAL" clId="{C242F7DB-ABAB-2947-A6D9-06162AEAC108}" dt="2022-06-19T17:09:19.967" v="3" actId="2696"/>
        <pc:sldMkLst>
          <pc:docMk/>
          <pc:sldMk cId="3531671443" sldId="271"/>
        </pc:sldMkLst>
      </pc:sldChg>
      <pc:sldChg chg="del">
        <pc:chgData name="Piyush Grover" userId="22701501-d827-4ba0-a321-3ed3a8474192" providerId="ADAL" clId="{C242F7DB-ABAB-2947-A6D9-06162AEAC108}" dt="2022-06-19T17:09:19.967" v="3" actId="2696"/>
        <pc:sldMkLst>
          <pc:docMk/>
          <pc:sldMk cId="28324778" sldId="283"/>
        </pc:sldMkLst>
      </pc:sldChg>
      <pc:sldChg chg="del">
        <pc:chgData name="Piyush Grover" userId="22701501-d827-4ba0-a321-3ed3a8474192" providerId="ADAL" clId="{C242F7DB-ABAB-2947-A6D9-06162AEAC108}" dt="2022-06-19T17:09:19.967" v="3" actId="2696"/>
        <pc:sldMkLst>
          <pc:docMk/>
          <pc:sldMk cId="66716806" sldId="309"/>
        </pc:sldMkLst>
      </pc:sldChg>
      <pc:sldChg chg="del">
        <pc:chgData name="Piyush Grover" userId="22701501-d827-4ba0-a321-3ed3a8474192" providerId="ADAL" clId="{C242F7DB-ABAB-2947-A6D9-06162AEAC108}" dt="2022-06-19T17:09:19.967" v="3" actId="2696"/>
        <pc:sldMkLst>
          <pc:docMk/>
          <pc:sldMk cId="3503374409" sldId="312"/>
        </pc:sldMkLst>
      </pc:sldChg>
      <pc:sldChg chg="del">
        <pc:chgData name="Piyush Grover" userId="22701501-d827-4ba0-a321-3ed3a8474192" providerId="ADAL" clId="{C242F7DB-ABAB-2947-A6D9-06162AEAC108}" dt="2022-06-19T17:09:19.967" v="3" actId="2696"/>
        <pc:sldMkLst>
          <pc:docMk/>
          <pc:sldMk cId="998996655" sldId="321"/>
        </pc:sldMkLst>
      </pc:sldChg>
      <pc:sldChg chg="del">
        <pc:chgData name="Piyush Grover" userId="22701501-d827-4ba0-a321-3ed3a8474192" providerId="ADAL" clId="{C242F7DB-ABAB-2947-A6D9-06162AEAC108}" dt="2022-06-19T17:09:19.967" v="3" actId="2696"/>
        <pc:sldMkLst>
          <pc:docMk/>
          <pc:sldMk cId="4164321523" sldId="322"/>
        </pc:sldMkLst>
      </pc:sldChg>
      <pc:sldChg chg="del">
        <pc:chgData name="Piyush Grover" userId="22701501-d827-4ba0-a321-3ed3a8474192" providerId="ADAL" clId="{C242F7DB-ABAB-2947-A6D9-06162AEAC108}" dt="2022-06-19T17:09:19.967" v="3" actId="2696"/>
        <pc:sldMkLst>
          <pc:docMk/>
          <pc:sldMk cId="1443549807" sldId="323"/>
        </pc:sldMkLst>
      </pc:sldChg>
      <pc:sldChg chg="modSp del mod">
        <pc:chgData name="Piyush Grover" userId="22701501-d827-4ba0-a321-3ed3a8474192" providerId="ADAL" clId="{C242F7DB-ABAB-2947-A6D9-06162AEAC108}" dt="2022-06-23T03:51:05.407" v="8349" actId="2696"/>
        <pc:sldMkLst>
          <pc:docMk/>
          <pc:sldMk cId="909615945" sldId="324"/>
        </pc:sldMkLst>
        <pc:spChg chg="mod">
          <ac:chgData name="Piyush Grover" userId="22701501-d827-4ba0-a321-3ed3a8474192" providerId="ADAL" clId="{C242F7DB-ABAB-2947-A6D9-06162AEAC108}" dt="2022-06-23T03:50:21.199" v="8348" actId="1076"/>
          <ac:spMkLst>
            <pc:docMk/>
            <pc:sldMk cId="909615945" sldId="324"/>
            <ac:spMk id="2" creationId="{3169C751-703F-93AA-0125-31122852AF2F}"/>
          </ac:spMkLst>
        </pc:spChg>
        <pc:spChg chg="mod">
          <ac:chgData name="Piyush Grover" userId="22701501-d827-4ba0-a321-3ed3a8474192" providerId="ADAL" clId="{C242F7DB-ABAB-2947-A6D9-06162AEAC108}" dt="2022-06-19T17:14:08.410" v="68" actId="14100"/>
          <ac:spMkLst>
            <pc:docMk/>
            <pc:sldMk cId="909615945" sldId="324"/>
            <ac:spMk id="5" creationId="{32AE14C6-EAF6-8490-0F56-4A134D519D52}"/>
          </ac:spMkLst>
        </pc:spChg>
      </pc:sldChg>
      <pc:sldChg chg="del">
        <pc:chgData name="Piyush Grover" userId="22701501-d827-4ba0-a321-3ed3a8474192" providerId="ADAL" clId="{C242F7DB-ABAB-2947-A6D9-06162AEAC108}" dt="2022-06-19T17:08:45.891" v="2" actId="2696"/>
        <pc:sldMkLst>
          <pc:docMk/>
          <pc:sldMk cId="3665941072" sldId="325"/>
        </pc:sldMkLst>
      </pc:sldChg>
      <pc:sldChg chg="addSp delSp modSp mod">
        <pc:chgData name="Piyush Grover" userId="22701501-d827-4ba0-a321-3ed3a8474192" providerId="ADAL" clId="{C242F7DB-ABAB-2947-A6D9-06162AEAC108}" dt="2022-06-23T18:32:09.006" v="10363" actId="1038"/>
        <pc:sldMkLst>
          <pc:docMk/>
          <pc:sldMk cId="2756644469" sldId="326"/>
        </pc:sldMkLst>
        <pc:spChg chg="add mod">
          <ac:chgData name="Piyush Grover" userId="22701501-d827-4ba0-a321-3ed3a8474192" providerId="ADAL" clId="{C242F7DB-ABAB-2947-A6D9-06162AEAC108}" dt="2022-06-19T22:36:03.730" v="424" actId="1036"/>
          <ac:spMkLst>
            <pc:docMk/>
            <pc:sldMk cId="2756644469" sldId="326"/>
            <ac:spMk id="2" creationId="{DF6FDF6F-B073-2A05-BCF8-AA4783D94616}"/>
          </ac:spMkLst>
        </pc:spChg>
        <pc:spChg chg="mod">
          <ac:chgData name="Piyush Grover" userId="22701501-d827-4ba0-a321-3ed3a8474192" providerId="ADAL" clId="{C242F7DB-ABAB-2947-A6D9-06162AEAC108}" dt="2022-06-23T03:26:02.547" v="8345" actId="1076"/>
          <ac:spMkLst>
            <pc:docMk/>
            <pc:sldMk cId="2756644469" sldId="326"/>
            <ac:spMk id="4" creationId="{EF41BCEF-3E0A-6066-AA96-E90AD271CF64}"/>
          </ac:spMkLst>
        </pc:spChg>
        <pc:spChg chg="add mod">
          <ac:chgData name="Piyush Grover" userId="22701501-d827-4ba0-a321-3ed3a8474192" providerId="ADAL" clId="{C242F7DB-ABAB-2947-A6D9-06162AEAC108}" dt="2022-06-23T15:58:08.491" v="10324" actId="255"/>
          <ac:spMkLst>
            <pc:docMk/>
            <pc:sldMk cId="2756644469" sldId="326"/>
            <ac:spMk id="7" creationId="{6119B572-ADDA-667C-B966-C5142B5EA77C}"/>
          </ac:spMkLst>
        </pc:spChg>
        <pc:spChg chg="mod">
          <ac:chgData name="Piyush Grover" userId="22701501-d827-4ba0-a321-3ed3a8474192" providerId="ADAL" clId="{C242F7DB-ABAB-2947-A6D9-06162AEAC108}" dt="2022-06-23T10:44:42.784" v="9430" actId="20577"/>
          <ac:spMkLst>
            <pc:docMk/>
            <pc:sldMk cId="2756644469" sldId="326"/>
            <ac:spMk id="8" creationId="{25B94FC9-61C0-14FD-832D-DE62D0B304CA}"/>
          </ac:spMkLst>
        </pc:spChg>
        <pc:spChg chg="del">
          <ac:chgData name="Piyush Grover" userId="22701501-d827-4ba0-a321-3ed3a8474192" providerId="ADAL" clId="{C242F7DB-ABAB-2947-A6D9-06162AEAC108}" dt="2022-06-19T17:17:38.749" v="77" actId="21"/>
          <ac:spMkLst>
            <pc:docMk/>
            <pc:sldMk cId="2756644469" sldId="326"/>
            <ac:spMk id="11" creationId="{3620278E-1B25-69F6-6F28-283D5F06D547}"/>
          </ac:spMkLst>
        </pc:spChg>
        <pc:spChg chg="add del mod">
          <ac:chgData name="Piyush Grover" userId="22701501-d827-4ba0-a321-3ed3a8474192" providerId="ADAL" clId="{C242F7DB-ABAB-2947-A6D9-06162AEAC108}" dt="2022-06-19T23:12:10.997" v="784" actId="21"/>
          <ac:spMkLst>
            <pc:docMk/>
            <pc:sldMk cId="2756644469" sldId="326"/>
            <ac:spMk id="15" creationId="{262A1954-3DE1-4C2A-79C3-0796D90E3FA7}"/>
          </ac:spMkLst>
        </pc:spChg>
        <pc:spChg chg="add mod">
          <ac:chgData name="Piyush Grover" userId="22701501-d827-4ba0-a321-3ed3a8474192" providerId="ADAL" clId="{C242F7DB-ABAB-2947-A6D9-06162AEAC108}" dt="2022-06-23T03:52:35.162" v="8368" actId="1035"/>
          <ac:spMkLst>
            <pc:docMk/>
            <pc:sldMk cId="2756644469" sldId="326"/>
            <ac:spMk id="16" creationId="{912BB065-4ED5-D39C-1AE8-2143A242501D}"/>
          </ac:spMkLst>
        </pc:spChg>
        <pc:picChg chg="mod">
          <ac:chgData name="Piyush Grover" userId="22701501-d827-4ba0-a321-3ed3a8474192" providerId="ADAL" clId="{C242F7DB-ABAB-2947-A6D9-06162AEAC108}" dt="2022-06-23T03:52:38.025" v="8369" actId="1076"/>
          <ac:picMkLst>
            <pc:docMk/>
            <pc:sldMk cId="2756644469" sldId="326"/>
            <ac:picMk id="3" creationId="{4E7577C8-26D7-BA54-9004-688BC6BACB8F}"/>
          </ac:picMkLst>
        </pc:picChg>
        <pc:picChg chg="add del mod">
          <ac:chgData name="Piyush Grover" userId="22701501-d827-4ba0-a321-3ed3a8474192" providerId="ADAL" clId="{C242F7DB-ABAB-2947-A6D9-06162AEAC108}" dt="2022-06-23T18:32:00.877" v="10356" actId="478"/>
          <ac:picMkLst>
            <pc:docMk/>
            <pc:sldMk cId="2756644469" sldId="326"/>
            <ac:picMk id="5" creationId="{0F14D63F-A6C3-25DA-609E-910AF95F6EE0}"/>
          </ac:picMkLst>
        </pc:picChg>
        <pc:picChg chg="add mod">
          <ac:chgData name="Piyush Grover" userId="22701501-d827-4ba0-a321-3ed3a8474192" providerId="ADAL" clId="{C242F7DB-ABAB-2947-A6D9-06162AEAC108}" dt="2022-06-23T03:52:35.162" v="8368" actId="1035"/>
          <ac:picMkLst>
            <pc:docMk/>
            <pc:sldMk cId="2756644469" sldId="326"/>
            <ac:picMk id="6" creationId="{D213DAE6-7578-D295-81DE-85295A7A8C59}"/>
          </ac:picMkLst>
        </pc:picChg>
        <pc:picChg chg="del">
          <ac:chgData name="Piyush Grover" userId="22701501-d827-4ba0-a321-3ed3a8474192" providerId="ADAL" clId="{C242F7DB-ABAB-2947-A6D9-06162AEAC108}" dt="2022-06-19T17:17:27.389" v="72" actId="478"/>
          <ac:picMkLst>
            <pc:docMk/>
            <pc:sldMk cId="2756644469" sldId="326"/>
            <ac:picMk id="7" creationId="{E06DB06B-56C1-8233-B78F-E3DEA50ED9A5}"/>
          </ac:picMkLst>
        </pc:picChg>
        <pc:picChg chg="add mod">
          <ac:chgData name="Piyush Grover" userId="22701501-d827-4ba0-a321-3ed3a8474192" providerId="ADAL" clId="{C242F7DB-ABAB-2947-A6D9-06162AEAC108}" dt="2022-06-20T13:29:02.703" v="2564" actId="1076"/>
          <ac:picMkLst>
            <pc:docMk/>
            <pc:sldMk cId="2756644469" sldId="326"/>
            <ac:picMk id="10" creationId="{AE589219-A99B-8340-F5A8-F18C158E4372}"/>
          </ac:picMkLst>
        </pc:picChg>
        <pc:picChg chg="add mod">
          <ac:chgData name="Piyush Grover" userId="22701501-d827-4ba0-a321-3ed3a8474192" providerId="ADAL" clId="{C242F7DB-ABAB-2947-A6D9-06162AEAC108}" dt="2022-06-23T18:32:09.006" v="10363" actId="1038"/>
          <ac:picMkLst>
            <pc:docMk/>
            <pc:sldMk cId="2756644469" sldId="326"/>
            <ac:picMk id="13" creationId="{B65E97FF-5307-C4F9-34BB-EB71EC3B4C6C}"/>
          </ac:picMkLst>
        </pc:picChg>
        <pc:picChg chg="add del mod">
          <ac:chgData name="Piyush Grover" userId="22701501-d827-4ba0-a321-3ed3a8474192" providerId="ADAL" clId="{C242F7DB-ABAB-2947-A6D9-06162AEAC108}" dt="2022-06-19T23:09:01.333" v="780" actId="478"/>
          <ac:picMkLst>
            <pc:docMk/>
            <pc:sldMk cId="2756644469" sldId="326"/>
            <ac:picMk id="13" creationId="{EEA1E6ED-5098-236D-26F2-5B851F13DF96}"/>
          </ac:picMkLst>
        </pc:picChg>
        <pc:cxnChg chg="del">
          <ac:chgData name="Piyush Grover" userId="22701501-d827-4ba0-a321-3ed3a8474192" providerId="ADAL" clId="{C242F7DB-ABAB-2947-A6D9-06162AEAC108}" dt="2022-06-19T17:17:42.818" v="79" actId="478"/>
          <ac:cxnSpMkLst>
            <pc:docMk/>
            <pc:sldMk cId="2756644469" sldId="326"/>
            <ac:cxnSpMk id="10" creationId="{BFB0DDB8-7F01-410D-FD22-C62BE318EA36}"/>
          </ac:cxnSpMkLst>
        </pc:cxnChg>
      </pc:sldChg>
      <pc:sldChg chg="addSp delSp modSp mod modAnim">
        <pc:chgData name="Piyush Grover" userId="22701501-d827-4ba0-a321-3ed3a8474192" providerId="ADAL" clId="{C242F7DB-ABAB-2947-A6D9-06162AEAC108}" dt="2022-06-23T11:25:27.203" v="9711" actId="478"/>
        <pc:sldMkLst>
          <pc:docMk/>
          <pc:sldMk cId="3519821304" sldId="327"/>
        </pc:sldMkLst>
        <pc:spChg chg="add mod">
          <ac:chgData name="Piyush Grover" userId="22701501-d827-4ba0-a321-3ed3a8474192" providerId="ADAL" clId="{C242F7DB-ABAB-2947-A6D9-06162AEAC108}" dt="2022-06-23T11:13:31.561" v="9600" actId="20577"/>
          <ac:spMkLst>
            <pc:docMk/>
            <pc:sldMk cId="3519821304" sldId="327"/>
            <ac:spMk id="2" creationId="{99752844-87D9-EF88-CA84-7055E689058A}"/>
          </ac:spMkLst>
        </pc:spChg>
        <pc:spChg chg="add mod">
          <ac:chgData name="Piyush Grover" userId="22701501-d827-4ba0-a321-3ed3a8474192" providerId="ADAL" clId="{C242F7DB-ABAB-2947-A6D9-06162AEAC108}" dt="2022-06-20T13:20:57.579" v="2211" actId="164"/>
          <ac:spMkLst>
            <pc:docMk/>
            <pc:sldMk cId="3519821304" sldId="327"/>
            <ac:spMk id="9" creationId="{703FD191-9100-15FC-51CD-FB43E260FC48}"/>
          </ac:spMkLst>
        </pc:spChg>
        <pc:spChg chg="mod">
          <ac:chgData name="Piyush Grover" userId="22701501-d827-4ba0-a321-3ed3a8474192" providerId="ADAL" clId="{C242F7DB-ABAB-2947-A6D9-06162AEAC108}" dt="2022-06-20T13:30:38.634" v="2603" actId="1076"/>
          <ac:spMkLst>
            <pc:docMk/>
            <pc:sldMk cId="3519821304" sldId="327"/>
            <ac:spMk id="11" creationId="{445EC3F9-F8D4-6E49-14C1-5D1E846B4DF4}"/>
          </ac:spMkLst>
        </pc:spChg>
        <pc:spChg chg="mod">
          <ac:chgData name="Piyush Grover" userId="22701501-d827-4ba0-a321-3ed3a8474192" providerId="ADAL" clId="{C242F7DB-ABAB-2947-A6D9-06162AEAC108}" dt="2022-06-23T11:11:29.841" v="9581" actId="20577"/>
          <ac:spMkLst>
            <pc:docMk/>
            <pc:sldMk cId="3519821304" sldId="327"/>
            <ac:spMk id="12" creationId="{F2F57DBB-160F-BEF2-ECBB-6ABE9FB525BB}"/>
          </ac:spMkLst>
        </pc:spChg>
        <pc:spChg chg="add mod">
          <ac:chgData name="Piyush Grover" userId="22701501-d827-4ba0-a321-3ed3a8474192" providerId="ADAL" clId="{C242F7DB-ABAB-2947-A6D9-06162AEAC108}" dt="2022-06-20T13:20:57.579" v="2211" actId="164"/>
          <ac:spMkLst>
            <pc:docMk/>
            <pc:sldMk cId="3519821304" sldId="327"/>
            <ac:spMk id="13" creationId="{5875FD6C-A214-D723-FB70-40ACD154A2A9}"/>
          </ac:spMkLst>
        </pc:spChg>
        <pc:spChg chg="del mod">
          <ac:chgData name="Piyush Grover" userId="22701501-d827-4ba0-a321-3ed3a8474192" providerId="ADAL" clId="{C242F7DB-ABAB-2947-A6D9-06162AEAC108}" dt="2022-06-20T13:21:56.688" v="2226" actId="478"/>
          <ac:spMkLst>
            <pc:docMk/>
            <pc:sldMk cId="3519821304" sldId="327"/>
            <ac:spMk id="15" creationId="{FB38E30C-D298-D417-FD83-4C68ACF58132}"/>
          </ac:spMkLst>
        </pc:spChg>
        <pc:spChg chg="mod">
          <ac:chgData name="Piyush Grover" userId="22701501-d827-4ba0-a321-3ed3a8474192" providerId="ADAL" clId="{C242F7DB-ABAB-2947-A6D9-06162AEAC108}" dt="2022-06-23T10:37:04.795" v="9404" actId="164"/>
          <ac:spMkLst>
            <pc:docMk/>
            <pc:sldMk cId="3519821304" sldId="327"/>
            <ac:spMk id="16" creationId="{0F9CE677-3A85-DB8F-BB47-B69098C78F97}"/>
          </ac:spMkLst>
        </pc:spChg>
        <pc:spChg chg="mod">
          <ac:chgData name="Piyush Grover" userId="22701501-d827-4ba0-a321-3ed3a8474192" providerId="ADAL" clId="{C242F7DB-ABAB-2947-A6D9-06162AEAC108}" dt="2022-06-20T13:22:24.324" v="2231" actId="164"/>
          <ac:spMkLst>
            <pc:docMk/>
            <pc:sldMk cId="3519821304" sldId="327"/>
            <ac:spMk id="19" creationId="{C880241D-FEFB-CA18-50B6-3AAAA526B543}"/>
          </ac:spMkLst>
        </pc:spChg>
        <pc:spChg chg="add mod">
          <ac:chgData name="Piyush Grover" userId="22701501-d827-4ba0-a321-3ed3a8474192" providerId="ADAL" clId="{C242F7DB-ABAB-2947-A6D9-06162AEAC108}" dt="2022-06-20T13:22:38.702" v="2240" actId="14100"/>
          <ac:spMkLst>
            <pc:docMk/>
            <pc:sldMk cId="3519821304" sldId="327"/>
            <ac:spMk id="22" creationId="{139B8119-C19A-407B-38F6-B8342E774DB5}"/>
          </ac:spMkLst>
        </pc:spChg>
        <pc:spChg chg="add mod">
          <ac:chgData name="Piyush Grover" userId="22701501-d827-4ba0-a321-3ed3a8474192" providerId="ADAL" clId="{C242F7DB-ABAB-2947-A6D9-06162AEAC108}" dt="2022-06-23T11:12:16.858" v="9586" actId="767"/>
          <ac:spMkLst>
            <pc:docMk/>
            <pc:sldMk cId="3519821304" sldId="327"/>
            <ac:spMk id="24" creationId="{54E0DAD6-5214-52FB-00AC-450083D13645}"/>
          </ac:spMkLst>
        </pc:spChg>
        <pc:spChg chg="add mod">
          <ac:chgData name="Piyush Grover" userId="22701501-d827-4ba0-a321-3ed3a8474192" providerId="ADAL" clId="{C242F7DB-ABAB-2947-A6D9-06162AEAC108}" dt="2022-06-20T13:26:27.030" v="2443" actId="164"/>
          <ac:spMkLst>
            <pc:docMk/>
            <pc:sldMk cId="3519821304" sldId="327"/>
            <ac:spMk id="25" creationId="{484A4879-690D-03CD-1B5B-71EBE6BC3F99}"/>
          </ac:spMkLst>
        </pc:spChg>
        <pc:spChg chg="add mod">
          <ac:chgData name="Piyush Grover" userId="22701501-d827-4ba0-a321-3ed3a8474192" providerId="ADAL" clId="{C242F7DB-ABAB-2947-A6D9-06162AEAC108}" dt="2022-06-20T13:24:47.524" v="2390" actId="164"/>
          <ac:spMkLst>
            <pc:docMk/>
            <pc:sldMk cId="3519821304" sldId="327"/>
            <ac:spMk id="26" creationId="{DF9BB49A-FAE8-E59A-E7FE-B4EF0B7B3E47}"/>
          </ac:spMkLst>
        </pc:spChg>
        <pc:spChg chg="add mod">
          <ac:chgData name="Piyush Grover" userId="22701501-d827-4ba0-a321-3ed3a8474192" providerId="ADAL" clId="{C242F7DB-ABAB-2947-A6D9-06162AEAC108}" dt="2022-06-23T10:37:01.189" v="9403" actId="164"/>
          <ac:spMkLst>
            <pc:docMk/>
            <pc:sldMk cId="3519821304" sldId="327"/>
            <ac:spMk id="27" creationId="{D58F26D0-D8D2-C658-0202-05C0FDDD6EBB}"/>
          </ac:spMkLst>
        </pc:spChg>
        <pc:spChg chg="add del mod">
          <ac:chgData name="Piyush Grover" userId="22701501-d827-4ba0-a321-3ed3a8474192" providerId="ADAL" clId="{C242F7DB-ABAB-2947-A6D9-06162AEAC108}" dt="2022-06-23T11:25:27.203" v="9711" actId="478"/>
          <ac:spMkLst>
            <pc:docMk/>
            <pc:sldMk cId="3519821304" sldId="327"/>
            <ac:spMk id="28" creationId="{98727BEF-BB74-7790-0C4A-900F392EE6BC}"/>
          </ac:spMkLst>
        </pc:spChg>
        <pc:spChg chg="add mod">
          <ac:chgData name="Piyush Grover" userId="22701501-d827-4ba0-a321-3ed3a8474192" providerId="ADAL" clId="{C242F7DB-ABAB-2947-A6D9-06162AEAC108}" dt="2022-06-20T13:26:27.030" v="2443" actId="164"/>
          <ac:spMkLst>
            <pc:docMk/>
            <pc:sldMk cId="3519821304" sldId="327"/>
            <ac:spMk id="31" creationId="{E3F42771-3E84-CED6-9C64-15E9DC11B68A}"/>
          </ac:spMkLst>
        </pc:spChg>
        <pc:spChg chg="add mod">
          <ac:chgData name="Piyush Grover" userId="22701501-d827-4ba0-a321-3ed3a8474192" providerId="ADAL" clId="{C242F7DB-ABAB-2947-A6D9-06162AEAC108}" dt="2022-06-20T13:26:27.030" v="2443" actId="164"/>
          <ac:spMkLst>
            <pc:docMk/>
            <pc:sldMk cId="3519821304" sldId="327"/>
            <ac:spMk id="32" creationId="{AFFAB187-555D-A4AA-FD72-2E877221E902}"/>
          </ac:spMkLst>
        </pc:spChg>
        <pc:spChg chg="add mod">
          <ac:chgData name="Piyush Grover" userId="22701501-d827-4ba0-a321-3ed3a8474192" providerId="ADAL" clId="{C242F7DB-ABAB-2947-A6D9-06162AEAC108}" dt="2022-06-20T13:26:27.030" v="2443" actId="164"/>
          <ac:spMkLst>
            <pc:docMk/>
            <pc:sldMk cId="3519821304" sldId="327"/>
            <ac:spMk id="33" creationId="{7AEAFFA2-01C6-0A3D-9467-6EE6A04BF4E8}"/>
          </ac:spMkLst>
        </pc:spChg>
        <pc:spChg chg="add mod">
          <ac:chgData name="Piyush Grover" userId="22701501-d827-4ba0-a321-3ed3a8474192" providerId="ADAL" clId="{C242F7DB-ABAB-2947-A6D9-06162AEAC108}" dt="2022-06-23T10:36:48.674" v="9402" actId="164"/>
          <ac:spMkLst>
            <pc:docMk/>
            <pc:sldMk cId="3519821304" sldId="327"/>
            <ac:spMk id="36" creationId="{9FE98224-90AB-862B-2E1B-B7DA6B0313B4}"/>
          </ac:spMkLst>
        </pc:spChg>
        <pc:spChg chg="add mod">
          <ac:chgData name="Piyush Grover" userId="22701501-d827-4ba0-a321-3ed3a8474192" providerId="ADAL" clId="{C242F7DB-ABAB-2947-A6D9-06162AEAC108}" dt="2022-06-23T11:12:10.642" v="9585" actId="164"/>
          <ac:spMkLst>
            <pc:docMk/>
            <pc:sldMk cId="3519821304" sldId="327"/>
            <ac:spMk id="37" creationId="{030B89C9-B2A9-DAB2-E487-3A40892210B4}"/>
          </ac:spMkLst>
        </pc:spChg>
        <pc:spChg chg="add mod">
          <ac:chgData name="Piyush Grover" userId="22701501-d827-4ba0-a321-3ed3a8474192" providerId="ADAL" clId="{C242F7DB-ABAB-2947-A6D9-06162AEAC108}" dt="2022-06-23T11:12:49.328" v="9595" actId="164"/>
          <ac:spMkLst>
            <pc:docMk/>
            <pc:sldMk cId="3519821304" sldId="327"/>
            <ac:spMk id="40" creationId="{03A8438E-D409-A5D7-385E-27F0D87C38A2}"/>
          </ac:spMkLst>
        </pc:spChg>
        <pc:spChg chg="add del mod">
          <ac:chgData name="Piyush Grover" userId="22701501-d827-4ba0-a321-3ed3a8474192" providerId="ADAL" clId="{C242F7DB-ABAB-2947-A6D9-06162AEAC108}" dt="2022-06-23T11:12:43.510" v="9591" actId="21"/>
          <ac:spMkLst>
            <pc:docMk/>
            <pc:sldMk cId="3519821304" sldId="327"/>
            <ac:spMk id="44" creationId="{C6D8B691-CEE4-33E7-F0B0-1801E2FA90F6}"/>
          </ac:spMkLst>
        </pc:spChg>
        <pc:grpChg chg="add mod">
          <ac:chgData name="Piyush Grover" userId="22701501-d827-4ba0-a321-3ed3a8474192" providerId="ADAL" clId="{C242F7DB-ABAB-2947-A6D9-06162AEAC108}" dt="2022-06-23T10:37:04.795" v="9404" actId="164"/>
          <ac:grpSpMkLst>
            <pc:docMk/>
            <pc:sldMk cId="3519821304" sldId="327"/>
            <ac:grpSpMk id="6" creationId="{DD8A6C44-F1E5-332C-28BF-943CACFB1F5C}"/>
          </ac:grpSpMkLst>
        </pc:grpChg>
        <pc:grpChg chg="add mod">
          <ac:chgData name="Piyush Grover" userId="22701501-d827-4ba0-a321-3ed3a8474192" providerId="ADAL" clId="{C242F7DB-ABAB-2947-A6D9-06162AEAC108}" dt="2022-06-23T10:37:13.330" v="9406" actId="164"/>
          <ac:grpSpMkLst>
            <pc:docMk/>
            <pc:sldMk cId="3519821304" sldId="327"/>
            <ac:grpSpMk id="8" creationId="{1C6F06E8-184A-DACD-1F91-972A592372B3}"/>
          </ac:grpSpMkLst>
        </pc:grpChg>
        <pc:grpChg chg="add mod">
          <ac:chgData name="Piyush Grover" userId="22701501-d827-4ba0-a321-3ed3a8474192" providerId="ADAL" clId="{C242F7DB-ABAB-2947-A6D9-06162AEAC108}" dt="2022-06-23T10:37:09.046" v="9405" actId="164"/>
          <ac:grpSpMkLst>
            <pc:docMk/>
            <pc:sldMk cId="3519821304" sldId="327"/>
            <ac:grpSpMk id="18" creationId="{CF8C7526-5040-355A-77B4-4387C52A2E3B}"/>
          </ac:grpSpMkLst>
        </pc:grpChg>
        <pc:grpChg chg="add mod">
          <ac:chgData name="Piyush Grover" userId="22701501-d827-4ba0-a321-3ed3a8474192" providerId="ADAL" clId="{C242F7DB-ABAB-2947-A6D9-06162AEAC108}" dt="2022-06-23T11:12:49.328" v="9595" actId="164"/>
          <ac:grpSpMkLst>
            <pc:docMk/>
            <pc:sldMk cId="3519821304" sldId="327"/>
            <ac:grpSpMk id="19" creationId="{0FC4FDFC-DD01-F11B-45C0-D530CF797626}"/>
          </ac:grpSpMkLst>
        </pc:grpChg>
        <pc:grpChg chg="add mod">
          <ac:chgData name="Piyush Grover" userId="22701501-d827-4ba0-a321-3ed3a8474192" providerId="ADAL" clId="{C242F7DB-ABAB-2947-A6D9-06162AEAC108}" dt="2022-06-23T10:37:01.189" v="9403" actId="164"/>
          <ac:grpSpMkLst>
            <pc:docMk/>
            <pc:sldMk cId="3519821304" sldId="327"/>
            <ac:grpSpMk id="21" creationId="{B70D7D7D-544F-1436-1C7B-2361BC65DD20}"/>
          </ac:grpSpMkLst>
        </pc:grpChg>
        <pc:grpChg chg="add mod">
          <ac:chgData name="Piyush Grover" userId="22701501-d827-4ba0-a321-3ed3a8474192" providerId="ADAL" clId="{C242F7DB-ABAB-2947-A6D9-06162AEAC108}" dt="2022-06-23T11:12:10.642" v="9585" actId="164"/>
          <ac:grpSpMkLst>
            <pc:docMk/>
            <pc:sldMk cId="3519821304" sldId="327"/>
            <ac:grpSpMk id="22" creationId="{E6B15A7D-0CF6-807B-57D9-C0DCA179C9E5}"/>
          </ac:grpSpMkLst>
        </pc:grpChg>
        <pc:grpChg chg="add mod">
          <ac:chgData name="Piyush Grover" userId="22701501-d827-4ba0-a321-3ed3a8474192" providerId="ADAL" clId="{C242F7DB-ABAB-2947-A6D9-06162AEAC108}" dt="2022-06-23T11:12:10.642" v="9585" actId="164"/>
          <ac:grpSpMkLst>
            <pc:docMk/>
            <pc:sldMk cId="3519821304" sldId="327"/>
            <ac:grpSpMk id="23" creationId="{0E3B2599-F99F-5D2D-BA8A-86E4463268A6}"/>
          </ac:grpSpMkLst>
        </pc:grpChg>
        <pc:grpChg chg="add del mod">
          <ac:chgData name="Piyush Grover" userId="22701501-d827-4ba0-a321-3ed3a8474192" providerId="ADAL" clId="{C242F7DB-ABAB-2947-A6D9-06162AEAC108}" dt="2022-06-20T13:24:59.170" v="2394" actId="478"/>
          <ac:grpSpMkLst>
            <pc:docMk/>
            <pc:sldMk cId="3519821304" sldId="327"/>
            <ac:grpSpMk id="24" creationId="{200D2713-B900-BCA5-CB25-3E631F6C24F1}"/>
          </ac:grpSpMkLst>
        </pc:grpChg>
        <pc:grpChg chg="add mod">
          <ac:chgData name="Piyush Grover" userId="22701501-d827-4ba0-a321-3ed3a8474192" providerId="ADAL" clId="{C242F7DB-ABAB-2947-A6D9-06162AEAC108}" dt="2022-06-23T11:12:52.360" v="9596" actId="1076"/>
          <ac:grpSpMkLst>
            <pc:docMk/>
            <pc:sldMk cId="3519821304" sldId="327"/>
            <ac:grpSpMk id="26" creationId="{BE587FCE-25A7-9A6D-73AD-7CD86E39FE43}"/>
          </ac:grpSpMkLst>
        </pc:grpChg>
        <pc:grpChg chg="add del mod">
          <ac:chgData name="Piyush Grover" userId="22701501-d827-4ba0-a321-3ed3a8474192" providerId="ADAL" clId="{C242F7DB-ABAB-2947-A6D9-06162AEAC108}" dt="2022-06-20T13:25:09.824" v="2397" actId="478"/>
          <ac:grpSpMkLst>
            <pc:docMk/>
            <pc:sldMk cId="3519821304" sldId="327"/>
            <ac:grpSpMk id="29" creationId="{C569716B-C4A1-EA65-5A4D-5BE0DAD02EF2}"/>
          </ac:grpSpMkLst>
        </pc:grpChg>
        <pc:grpChg chg="add mod">
          <ac:chgData name="Piyush Grover" userId="22701501-d827-4ba0-a321-3ed3a8474192" providerId="ADAL" clId="{C242F7DB-ABAB-2947-A6D9-06162AEAC108}" dt="2022-06-20T13:27:02.286" v="2484" actId="164"/>
          <ac:grpSpMkLst>
            <pc:docMk/>
            <pc:sldMk cId="3519821304" sldId="327"/>
            <ac:grpSpMk id="34" creationId="{3FF3AE40-60AF-03F2-727F-222762B832E4}"/>
          </ac:grpSpMkLst>
        </pc:grpChg>
        <pc:grpChg chg="add mod">
          <ac:chgData name="Piyush Grover" userId="22701501-d827-4ba0-a321-3ed3a8474192" providerId="ADAL" clId="{C242F7DB-ABAB-2947-A6D9-06162AEAC108}" dt="2022-06-23T10:36:48.674" v="9402" actId="164"/>
          <ac:grpSpMkLst>
            <pc:docMk/>
            <pc:sldMk cId="3519821304" sldId="327"/>
            <ac:grpSpMk id="35" creationId="{D022BDEE-32F0-B2EE-4DF6-1D7E8659812F}"/>
          </ac:grpSpMkLst>
        </pc:grpChg>
        <pc:picChg chg="add del">
          <ac:chgData name="Piyush Grover" userId="22701501-d827-4ba0-a321-3ed3a8474192" providerId="ADAL" clId="{C242F7DB-ABAB-2947-A6D9-06162AEAC108}" dt="2022-06-20T00:19:36.550" v="2104" actId="478"/>
          <ac:picMkLst>
            <pc:docMk/>
            <pc:sldMk cId="3519821304" sldId="327"/>
            <ac:picMk id="2" creationId="{7ED463D2-5621-0122-3BA3-8BF4549D8748}"/>
          </ac:picMkLst>
        </pc:picChg>
        <pc:picChg chg="add mod">
          <ac:chgData name="Piyush Grover" userId="22701501-d827-4ba0-a321-3ed3a8474192" providerId="ADAL" clId="{C242F7DB-ABAB-2947-A6D9-06162AEAC108}" dt="2022-06-23T10:36:19.023" v="9397" actId="1037"/>
          <ac:picMkLst>
            <pc:docMk/>
            <pc:sldMk cId="3519821304" sldId="327"/>
            <ac:picMk id="3" creationId="{E59CA1DE-375F-2E0B-A04A-EDE12D552E69}"/>
          </ac:picMkLst>
        </pc:picChg>
        <pc:picChg chg="add mod">
          <ac:chgData name="Piyush Grover" userId="22701501-d827-4ba0-a321-3ed3a8474192" providerId="ADAL" clId="{C242F7DB-ABAB-2947-A6D9-06162AEAC108}" dt="2022-06-23T10:36:48.674" v="9402" actId="164"/>
          <ac:picMkLst>
            <pc:docMk/>
            <pc:sldMk cId="3519821304" sldId="327"/>
            <ac:picMk id="5" creationId="{C85171C0-C862-093F-D7A0-1E4F5C329EA3}"/>
          </ac:picMkLst>
        </pc:picChg>
        <pc:picChg chg="add mod">
          <ac:chgData name="Piyush Grover" userId="22701501-d827-4ba0-a321-3ed3a8474192" providerId="ADAL" clId="{C242F7DB-ABAB-2947-A6D9-06162AEAC108}" dt="2022-06-20T13:20:57.579" v="2211" actId="164"/>
          <ac:picMkLst>
            <pc:docMk/>
            <pc:sldMk cId="3519821304" sldId="327"/>
            <ac:picMk id="10" creationId="{CB0C2D5D-C006-317D-0391-24D0C1D73BC3}"/>
          </ac:picMkLst>
        </pc:picChg>
        <pc:picChg chg="mod">
          <ac:chgData name="Piyush Grover" userId="22701501-d827-4ba0-a321-3ed3a8474192" providerId="ADAL" clId="{C242F7DB-ABAB-2947-A6D9-06162AEAC108}" dt="2022-06-20T13:20:57.579" v="2211" actId="164"/>
          <ac:picMkLst>
            <pc:docMk/>
            <pc:sldMk cId="3519821304" sldId="327"/>
            <ac:picMk id="14" creationId="{B915F28D-E042-2146-CA45-D0838E85ED9E}"/>
          </ac:picMkLst>
        </pc:picChg>
        <pc:picChg chg="add mod">
          <ac:chgData name="Piyush Grover" userId="22701501-d827-4ba0-a321-3ed3a8474192" providerId="ADAL" clId="{C242F7DB-ABAB-2947-A6D9-06162AEAC108}" dt="2022-06-23T11:25:12.969" v="9709" actId="1076"/>
          <ac:picMkLst>
            <pc:docMk/>
            <pc:sldMk cId="3519821304" sldId="327"/>
            <ac:picMk id="15" creationId="{732C97D0-E297-4936-D43E-036614EDB227}"/>
          </ac:picMkLst>
        </pc:picChg>
        <pc:picChg chg="mod">
          <ac:chgData name="Piyush Grover" userId="22701501-d827-4ba0-a321-3ed3a8474192" providerId="ADAL" clId="{C242F7DB-ABAB-2947-A6D9-06162AEAC108}" dt="2022-06-20T13:24:47.524" v="2390" actId="164"/>
          <ac:picMkLst>
            <pc:docMk/>
            <pc:sldMk cId="3519821304" sldId="327"/>
            <ac:picMk id="18" creationId="{E41850AC-590A-9E2E-1C77-CD5923977584}"/>
          </ac:picMkLst>
        </pc:picChg>
        <pc:picChg chg="add mod">
          <ac:chgData name="Piyush Grover" userId="22701501-d827-4ba0-a321-3ed3a8474192" providerId="ADAL" clId="{C242F7DB-ABAB-2947-A6D9-06162AEAC108}" dt="2022-06-20T13:27:02.286" v="2484" actId="164"/>
          <ac:picMkLst>
            <pc:docMk/>
            <pc:sldMk cId="3519821304" sldId="327"/>
            <ac:picMk id="30" creationId="{A5AE013E-B7B8-BD33-C6F6-54269B4041A1}"/>
          </ac:picMkLst>
        </pc:picChg>
        <pc:picChg chg="add mod">
          <ac:chgData name="Piyush Grover" userId="22701501-d827-4ba0-a321-3ed3a8474192" providerId="ADAL" clId="{C242F7DB-ABAB-2947-A6D9-06162AEAC108}" dt="2022-06-23T10:37:01.189" v="9403" actId="164"/>
          <ac:picMkLst>
            <pc:docMk/>
            <pc:sldMk cId="3519821304" sldId="327"/>
            <ac:picMk id="38" creationId="{B3C03898-9D78-823A-661F-A60FB9EAC7A4}"/>
          </ac:picMkLst>
        </pc:picChg>
        <pc:picChg chg="add del mod">
          <ac:chgData name="Piyush Grover" userId="22701501-d827-4ba0-a321-3ed3a8474192" providerId="ADAL" clId="{C242F7DB-ABAB-2947-A6D9-06162AEAC108}" dt="2022-06-20T13:28:19.175" v="2554" actId="478"/>
          <ac:picMkLst>
            <pc:docMk/>
            <pc:sldMk cId="3519821304" sldId="327"/>
            <ac:picMk id="39" creationId="{C10735FE-1319-E1C3-67F5-9F7454624C72}"/>
          </ac:picMkLst>
        </pc:picChg>
        <pc:picChg chg="add del mod">
          <ac:chgData name="Piyush Grover" userId="22701501-d827-4ba0-a321-3ed3a8474192" providerId="ADAL" clId="{C242F7DB-ABAB-2947-A6D9-06162AEAC108}" dt="2022-06-20T13:28:19.175" v="2554" actId="478"/>
          <ac:picMkLst>
            <pc:docMk/>
            <pc:sldMk cId="3519821304" sldId="327"/>
            <ac:picMk id="40" creationId="{AB64B9E1-80D6-B59E-4C54-76E67B479AA0}"/>
          </ac:picMkLst>
        </pc:picChg>
        <pc:picChg chg="add del mod">
          <ac:chgData name="Piyush Grover" userId="22701501-d827-4ba0-a321-3ed3a8474192" providerId="ADAL" clId="{C242F7DB-ABAB-2947-A6D9-06162AEAC108}" dt="2022-06-20T13:28:19.175" v="2554" actId="478"/>
          <ac:picMkLst>
            <pc:docMk/>
            <pc:sldMk cId="3519821304" sldId="327"/>
            <ac:picMk id="41" creationId="{51734F6E-49FC-0C45-07C8-6F8ACE2BFA88}"/>
          </ac:picMkLst>
        </pc:picChg>
        <pc:picChg chg="add del mod">
          <ac:chgData name="Piyush Grover" userId="22701501-d827-4ba0-a321-3ed3a8474192" providerId="ADAL" clId="{C242F7DB-ABAB-2947-A6D9-06162AEAC108}" dt="2022-06-20T13:28:19.175" v="2554" actId="478"/>
          <ac:picMkLst>
            <pc:docMk/>
            <pc:sldMk cId="3519821304" sldId="327"/>
            <ac:picMk id="42" creationId="{BBC1A579-2354-0434-5B3A-B0D50E0C3F1D}"/>
          </ac:picMkLst>
        </pc:picChg>
        <pc:picChg chg="add mod">
          <ac:chgData name="Piyush Grover" userId="22701501-d827-4ba0-a321-3ed3a8474192" providerId="ADAL" clId="{C242F7DB-ABAB-2947-A6D9-06162AEAC108}" dt="2022-06-23T10:36:48.674" v="9402" actId="164"/>
          <ac:picMkLst>
            <pc:docMk/>
            <pc:sldMk cId="3519821304" sldId="327"/>
            <ac:picMk id="43" creationId="{8227C384-1FD7-EF8A-8F75-C588BDD177F3}"/>
          </ac:picMkLst>
        </pc:picChg>
        <pc:cxnChg chg="add mod">
          <ac:chgData name="Piyush Grover" userId="22701501-d827-4ba0-a321-3ed3a8474192" providerId="ADAL" clId="{C242F7DB-ABAB-2947-A6D9-06162AEAC108}" dt="2022-06-23T10:37:13.330" v="9406" actId="164"/>
          <ac:cxnSpMkLst>
            <pc:docMk/>
            <pc:sldMk cId="3519821304" sldId="327"/>
            <ac:cxnSpMk id="4" creationId="{33E4AC12-4FAC-FA42-FA01-FB003FB85E9A}"/>
          </ac:cxnSpMkLst>
        </pc:cxnChg>
        <pc:cxnChg chg="add del">
          <ac:chgData name="Piyush Grover" userId="22701501-d827-4ba0-a321-3ed3a8474192" providerId="ADAL" clId="{C242F7DB-ABAB-2947-A6D9-06162AEAC108}" dt="2022-06-20T13:19:13.348" v="2170" actId="478"/>
          <ac:cxnSpMkLst>
            <pc:docMk/>
            <pc:sldMk cId="3519821304" sldId="327"/>
            <ac:cxnSpMk id="4" creationId="{C66E4D43-2D73-17C8-0005-703880FD9DFE}"/>
          </ac:cxnSpMkLst>
        </pc:cxnChg>
        <pc:cxnChg chg="add mod">
          <ac:chgData name="Piyush Grover" userId="22701501-d827-4ba0-a321-3ed3a8474192" providerId="ADAL" clId="{C242F7DB-ABAB-2947-A6D9-06162AEAC108}" dt="2022-06-23T10:36:48.674" v="9402" actId="164"/>
          <ac:cxnSpMkLst>
            <pc:docMk/>
            <pc:sldMk cId="3519821304" sldId="327"/>
            <ac:cxnSpMk id="7" creationId="{EB0DA155-B4EA-BBE0-D1CA-22ADEAC51871}"/>
          </ac:cxnSpMkLst>
        </pc:cxnChg>
        <pc:cxnChg chg="add mod">
          <ac:chgData name="Piyush Grover" userId="22701501-d827-4ba0-a321-3ed3a8474192" providerId="ADAL" clId="{C242F7DB-ABAB-2947-A6D9-06162AEAC108}" dt="2022-06-20T13:20:57.579" v="2211" actId="164"/>
          <ac:cxnSpMkLst>
            <pc:docMk/>
            <pc:sldMk cId="3519821304" sldId="327"/>
            <ac:cxnSpMk id="17" creationId="{77AD3DCC-D72A-B4BD-FD75-E58C51E8DE74}"/>
          </ac:cxnSpMkLst>
        </pc:cxnChg>
        <pc:cxnChg chg="add mod">
          <ac:chgData name="Piyush Grover" userId="22701501-d827-4ba0-a321-3ed3a8474192" providerId="ADAL" clId="{C242F7DB-ABAB-2947-A6D9-06162AEAC108}" dt="2022-06-23T10:37:09.046" v="9405" actId="164"/>
          <ac:cxnSpMkLst>
            <pc:docMk/>
            <pc:sldMk cId="3519821304" sldId="327"/>
            <ac:cxnSpMk id="39" creationId="{7EB30711-6D0F-0CDF-B74A-418B8D25173C}"/>
          </ac:cxnSpMkLst>
        </pc:cxnChg>
      </pc:sldChg>
      <pc:sldChg chg="addSp delSp modSp mod">
        <pc:chgData name="Piyush Grover" userId="22701501-d827-4ba0-a321-3ed3a8474192" providerId="ADAL" clId="{C242F7DB-ABAB-2947-A6D9-06162AEAC108}" dt="2022-06-23T15:58:15.039" v="10325" actId="255"/>
        <pc:sldMkLst>
          <pc:docMk/>
          <pc:sldMk cId="812897660" sldId="328"/>
        </pc:sldMkLst>
        <pc:spChg chg="mod">
          <ac:chgData name="Piyush Grover" userId="22701501-d827-4ba0-a321-3ed3a8474192" providerId="ADAL" clId="{C242F7DB-ABAB-2947-A6D9-06162AEAC108}" dt="2022-06-23T11:24:07.359" v="9704" actId="1076"/>
          <ac:spMkLst>
            <pc:docMk/>
            <pc:sldMk cId="812897660" sldId="328"/>
            <ac:spMk id="3" creationId="{9905113C-9A36-4203-27DF-635042EC4E25}"/>
          </ac:spMkLst>
        </pc:spChg>
        <pc:spChg chg="add mod">
          <ac:chgData name="Piyush Grover" userId="22701501-d827-4ba0-a321-3ed3a8474192" providerId="ADAL" clId="{C242F7DB-ABAB-2947-A6D9-06162AEAC108}" dt="2022-06-23T15:58:15.039" v="10325" actId="255"/>
          <ac:spMkLst>
            <pc:docMk/>
            <pc:sldMk cId="812897660" sldId="328"/>
            <ac:spMk id="4" creationId="{E3A7D0DA-76CA-D2EF-24EF-442858B62B3E}"/>
          </ac:spMkLst>
        </pc:spChg>
        <pc:spChg chg="mod">
          <ac:chgData name="Piyush Grover" userId="22701501-d827-4ba0-a321-3ed3a8474192" providerId="ADAL" clId="{C242F7DB-ABAB-2947-A6D9-06162AEAC108}" dt="2022-06-19T22:36:28.222" v="431" actId="20577"/>
          <ac:spMkLst>
            <pc:docMk/>
            <pc:sldMk cId="812897660" sldId="328"/>
            <ac:spMk id="7" creationId="{19414E7F-E2E4-D60B-0BD7-8E32031AFB29}"/>
          </ac:spMkLst>
        </pc:spChg>
        <pc:picChg chg="del">
          <ac:chgData name="Piyush Grover" userId="22701501-d827-4ba0-a321-3ed3a8474192" providerId="ADAL" clId="{C242F7DB-ABAB-2947-A6D9-06162AEAC108}" dt="2022-06-19T17:12:52.171" v="67" actId="478"/>
          <ac:picMkLst>
            <pc:docMk/>
            <pc:sldMk cId="812897660" sldId="328"/>
            <ac:picMk id="2" creationId="{95BFAB8A-A31C-C859-19EC-57A376E9AA66}"/>
          </ac:picMkLst>
        </pc:picChg>
        <pc:picChg chg="add mod">
          <ac:chgData name="Piyush Grover" userId="22701501-d827-4ba0-a321-3ed3a8474192" providerId="ADAL" clId="{C242F7DB-ABAB-2947-A6D9-06162AEAC108}" dt="2022-06-20T20:21:38.102" v="3225" actId="1076"/>
          <ac:picMkLst>
            <pc:docMk/>
            <pc:sldMk cId="812897660" sldId="328"/>
            <ac:picMk id="2" creationId="{F2FBD26E-34D5-FE3C-2DE5-B7EB669E97F9}"/>
          </ac:picMkLst>
        </pc:picChg>
        <pc:picChg chg="add del mod">
          <ac:chgData name="Piyush Grover" userId="22701501-d827-4ba0-a321-3ed3a8474192" providerId="ADAL" clId="{C242F7DB-ABAB-2947-A6D9-06162AEAC108}" dt="2022-06-19T23:07:20.603" v="768" actId="478"/>
          <ac:picMkLst>
            <pc:docMk/>
            <pc:sldMk cId="812897660" sldId="328"/>
            <ac:picMk id="5" creationId="{B38B536C-C963-F6ED-6739-E3D7CF6F5366}"/>
          </ac:picMkLst>
        </pc:picChg>
      </pc:sldChg>
      <pc:sldChg chg="addSp delSp modSp mod delAnim modAnim">
        <pc:chgData name="Piyush Grover" userId="22701501-d827-4ba0-a321-3ed3a8474192" providerId="ADAL" clId="{C242F7DB-ABAB-2947-A6D9-06162AEAC108}" dt="2022-06-23T10:57:47.515" v="9538" actId="1035"/>
        <pc:sldMkLst>
          <pc:docMk/>
          <pc:sldMk cId="69718952" sldId="329"/>
        </pc:sldMkLst>
        <pc:spChg chg="mod">
          <ac:chgData name="Piyush Grover" userId="22701501-d827-4ba0-a321-3ed3a8474192" providerId="ADAL" clId="{C242F7DB-ABAB-2947-A6D9-06162AEAC108}" dt="2022-06-19T22:41:05.134" v="447" actId="1076"/>
          <ac:spMkLst>
            <pc:docMk/>
            <pc:sldMk cId="69718952" sldId="329"/>
            <ac:spMk id="4" creationId="{7762D7C7-7369-0990-0F3B-E3C9916B81C2}"/>
          </ac:spMkLst>
        </pc:spChg>
        <pc:spChg chg="add del mod">
          <ac:chgData name="Piyush Grover" userId="22701501-d827-4ba0-a321-3ed3a8474192" providerId="ADAL" clId="{C242F7DB-ABAB-2947-A6D9-06162AEAC108}" dt="2022-06-19T22:46:52.318" v="582" actId="478"/>
          <ac:spMkLst>
            <pc:docMk/>
            <pc:sldMk cId="69718952" sldId="329"/>
            <ac:spMk id="6" creationId="{34E65F47-506C-006B-8A11-EE89E2D0CF74}"/>
          </ac:spMkLst>
        </pc:spChg>
        <pc:spChg chg="add del mod">
          <ac:chgData name="Piyush Grover" userId="22701501-d827-4ba0-a321-3ed3a8474192" providerId="ADAL" clId="{C242F7DB-ABAB-2947-A6D9-06162AEAC108}" dt="2022-06-19T22:40:47.558" v="441" actId="21"/>
          <ac:spMkLst>
            <pc:docMk/>
            <pc:sldMk cId="69718952" sldId="329"/>
            <ac:spMk id="11" creationId="{11F29D74-7E3F-7D5C-EE6C-842920DB3FCC}"/>
          </ac:spMkLst>
        </pc:spChg>
        <pc:spChg chg="add del mod">
          <ac:chgData name="Piyush Grover" userId="22701501-d827-4ba0-a321-3ed3a8474192" providerId="ADAL" clId="{C242F7DB-ABAB-2947-A6D9-06162AEAC108}" dt="2022-06-19T22:40:47.558" v="441" actId="21"/>
          <ac:spMkLst>
            <pc:docMk/>
            <pc:sldMk cId="69718952" sldId="329"/>
            <ac:spMk id="12" creationId="{1878FE5A-455E-8AAA-93F1-74075C5CC619}"/>
          </ac:spMkLst>
        </pc:spChg>
        <pc:spChg chg="add mod">
          <ac:chgData name="Piyush Grover" userId="22701501-d827-4ba0-a321-3ed3a8474192" providerId="ADAL" clId="{C242F7DB-ABAB-2947-A6D9-06162AEAC108}" dt="2022-06-20T13:30:06.771" v="2588" actId="1037"/>
          <ac:spMkLst>
            <pc:docMk/>
            <pc:sldMk cId="69718952" sldId="329"/>
            <ac:spMk id="13" creationId="{97F28D41-EF97-5C0E-D03D-E81017963AB6}"/>
          </ac:spMkLst>
        </pc:spChg>
        <pc:spChg chg="add mod">
          <ac:chgData name="Piyush Grover" userId="22701501-d827-4ba0-a321-3ed3a8474192" providerId="ADAL" clId="{C242F7DB-ABAB-2947-A6D9-06162AEAC108}" dt="2022-06-19T22:41:11.994" v="450" actId="1036"/>
          <ac:spMkLst>
            <pc:docMk/>
            <pc:sldMk cId="69718952" sldId="329"/>
            <ac:spMk id="14" creationId="{71E1C546-BC5D-17DD-7F14-4BB25D526CBB}"/>
          </ac:spMkLst>
        </pc:spChg>
        <pc:spChg chg="add mod">
          <ac:chgData name="Piyush Grover" userId="22701501-d827-4ba0-a321-3ed3a8474192" providerId="ADAL" clId="{C242F7DB-ABAB-2947-A6D9-06162AEAC108}" dt="2022-06-19T22:46:55.204" v="583" actId="1076"/>
          <ac:spMkLst>
            <pc:docMk/>
            <pc:sldMk cId="69718952" sldId="329"/>
            <ac:spMk id="16" creationId="{54C2A67C-FC4E-1A81-59C8-835633D812E2}"/>
          </ac:spMkLst>
        </pc:spChg>
        <pc:picChg chg="add del">
          <ac:chgData name="Piyush Grover" userId="22701501-d827-4ba0-a321-3ed3a8474192" providerId="ADAL" clId="{C242F7DB-ABAB-2947-A6D9-06162AEAC108}" dt="2022-06-20T13:29:48.037" v="2570" actId="478"/>
          <ac:picMkLst>
            <pc:docMk/>
            <pc:sldMk cId="69718952" sldId="329"/>
            <ac:picMk id="2" creationId="{098AE5F9-E793-63FE-1848-D27813840FC3}"/>
          </ac:picMkLst>
        </pc:picChg>
        <pc:picChg chg="del">
          <ac:chgData name="Piyush Grover" userId="22701501-d827-4ba0-a321-3ed3a8474192" providerId="ADAL" clId="{C242F7DB-ABAB-2947-A6D9-06162AEAC108}" dt="2022-06-19T22:40:17.151" v="433" actId="478"/>
          <ac:picMkLst>
            <pc:docMk/>
            <pc:sldMk cId="69718952" sldId="329"/>
            <ac:picMk id="2" creationId="{72196BBB-9C2B-DEFC-D051-108D4951DAF8}"/>
          </ac:picMkLst>
        </pc:picChg>
        <pc:picChg chg="add del mod">
          <ac:chgData name="Piyush Grover" userId="22701501-d827-4ba0-a321-3ed3a8474192" providerId="ADAL" clId="{C242F7DB-ABAB-2947-A6D9-06162AEAC108}" dt="2022-06-23T10:57:19.326" v="9518" actId="478"/>
          <ac:picMkLst>
            <pc:docMk/>
            <pc:sldMk cId="69718952" sldId="329"/>
            <ac:picMk id="3" creationId="{3B257A3F-BDF0-1616-D6A9-F159069D014F}"/>
          </ac:picMkLst>
        </pc:picChg>
        <pc:picChg chg="add mod">
          <ac:chgData name="Piyush Grover" userId="22701501-d827-4ba0-a321-3ed3a8474192" providerId="ADAL" clId="{C242F7DB-ABAB-2947-A6D9-06162AEAC108}" dt="2022-06-19T22:40:57.104" v="445" actId="1076"/>
          <ac:picMkLst>
            <pc:docMk/>
            <pc:sldMk cId="69718952" sldId="329"/>
            <ac:picMk id="5" creationId="{7262F397-0F81-40D5-4922-7BF08E7D6176}"/>
          </ac:picMkLst>
        </pc:picChg>
        <pc:picChg chg="del">
          <ac:chgData name="Piyush Grover" userId="22701501-d827-4ba0-a321-3ed3a8474192" providerId="ADAL" clId="{C242F7DB-ABAB-2947-A6D9-06162AEAC108}" dt="2022-06-19T17:14:53.758" v="69" actId="478"/>
          <ac:picMkLst>
            <pc:docMk/>
            <pc:sldMk cId="69718952" sldId="329"/>
            <ac:picMk id="5" creationId="{FFC1EC87-D762-4E10-431F-CC2A9BA9E3C0}"/>
          </ac:picMkLst>
        </pc:picChg>
        <pc:picChg chg="add del mod">
          <ac:chgData name="Piyush Grover" userId="22701501-d827-4ba0-a321-3ed3a8474192" providerId="ADAL" clId="{C242F7DB-ABAB-2947-A6D9-06162AEAC108}" dt="2022-06-19T17:17:24.030" v="71" actId="21"/>
          <ac:picMkLst>
            <pc:docMk/>
            <pc:sldMk cId="69718952" sldId="329"/>
            <ac:picMk id="7" creationId="{004D7B15-432F-4BC2-EDF2-9DDE7E4365DB}"/>
          </ac:picMkLst>
        </pc:picChg>
        <pc:picChg chg="add mod">
          <ac:chgData name="Piyush Grover" userId="22701501-d827-4ba0-a321-3ed3a8474192" providerId="ADAL" clId="{C242F7DB-ABAB-2947-A6D9-06162AEAC108}" dt="2022-06-19T23:07:34.701" v="774" actId="1076"/>
          <ac:picMkLst>
            <pc:docMk/>
            <pc:sldMk cId="69718952" sldId="329"/>
            <ac:picMk id="7" creationId="{AC73270F-C489-4E08-C4F5-5AD985A4EC8B}"/>
          </ac:picMkLst>
        </pc:picChg>
        <pc:picChg chg="add del mod">
          <ac:chgData name="Piyush Grover" userId="22701501-d827-4ba0-a321-3ed3a8474192" providerId="ADAL" clId="{C242F7DB-ABAB-2947-A6D9-06162AEAC108}" dt="2022-06-19T23:07:29.265" v="771" actId="478"/>
          <ac:picMkLst>
            <pc:docMk/>
            <pc:sldMk cId="69718952" sldId="329"/>
            <ac:picMk id="9" creationId="{4F32857D-E485-2204-B537-298E7AC42632}"/>
          </ac:picMkLst>
        </pc:picChg>
        <pc:picChg chg="add mod">
          <ac:chgData name="Piyush Grover" userId="22701501-d827-4ba0-a321-3ed3a8474192" providerId="ADAL" clId="{C242F7DB-ABAB-2947-A6D9-06162AEAC108}" dt="2022-06-20T13:28:47.720" v="2562" actId="1076"/>
          <ac:picMkLst>
            <pc:docMk/>
            <pc:sldMk cId="69718952" sldId="329"/>
            <ac:picMk id="9" creationId="{FE991F89-DA53-E07F-2A59-482E38BDEB3F}"/>
          </ac:picMkLst>
        </pc:picChg>
        <pc:picChg chg="add del mod">
          <ac:chgData name="Piyush Grover" userId="22701501-d827-4ba0-a321-3ed3a8474192" providerId="ADAL" clId="{C242F7DB-ABAB-2947-A6D9-06162AEAC108}" dt="2022-06-23T10:57:38.915" v="9531" actId="478"/>
          <ac:picMkLst>
            <pc:docMk/>
            <pc:sldMk cId="69718952" sldId="329"/>
            <ac:picMk id="11" creationId="{70638A98-E0B7-069B-7CF6-0D5F26C66614}"/>
          </ac:picMkLst>
        </pc:picChg>
        <pc:picChg chg="add mod">
          <ac:chgData name="Piyush Grover" userId="22701501-d827-4ba0-a321-3ed3a8474192" providerId="ADAL" clId="{C242F7DB-ABAB-2947-A6D9-06162AEAC108}" dt="2022-06-23T10:57:33.435" v="9528" actId="1037"/>
          <ac:picMkLst>
            <pc:docMk/>
            <pc:sldMk cId="69718952" sldId="329"/>
            <ac:picMk id="12" creationId="{78E44DD9-BF16-EAF2-0165-F2435B9FADF7}"/>
          </ac:picMkLst>
        </pc:picChg>
        <pc:picChg chg="add mod">
          <ac:chgData name="Piyush Grover" userId="22701501-d827-4ba0-a321-3ed3a8474192" providerId="ADAL" clId="{C242F7DB-ABAB-2947-A6D9-06162AEAC108}" dt="2022-06-23T10:57:47.515" v="9538" actId="1035"/>
          <ac:picMkLst>
            <pc:docMk/>
            <pc:sldMk cId="69718952" sldId="329"/>
            <ac:picMk id="18" creationId="{8120BB1A-66D1-03A2-5F80-6B81934E734A}"/>
          </ac:picMkLst>
        </pc:picChg>
        <pc:cxnChg chg="del mod">
          <ac:chgData name="Piyush Grover" userId="22701501-d827-4ba0-a321-3ed3a8474192" providerId="ADAL" clId="{C242F7DB-ABAB-2947-A6D9-06162AEAC108}" dt="2022-06-19T22:40:47.558" v="441" actId="21"/>
          <ac:cxnSpMkLst>
            <pc:docMk/>
            <pc:sldMk cId="69718952" sldId="329"/>
            <ac:cxnSpMk id="3" creationId="{0AE39A0B-25BA-2EA3-EDC0-308F24635085}"/>
          </ac:cxnSpMkLst>
        </pc:cxnChg>
        <pc:cxnChg chg="add mod">
          <ac:chgData name="Piyush Grover" userId="22701501-d827-4ba0-a321-3ed3a8474192" providerId="ADAL" clId="{C242F7DB-ABAB-2947-A6D9-06162AEAC108}" dt="2022-06-23T10:52:11.822" v="9452" actId="692"/>
          <ac:cxnSpMkLst>
            <pc:docMk/>
            <pc:sldMk cId="69718952" sldId="329"/>
            <ac:cxnSpMk id="6" creationId="{FA9E2609-F4F2-3F04-B78D-497B406FFEF5}"/>
          </ac:cxnSpMkLst>
        </pc:cxnChg>
        <pc:cxnChg chg="add mod">
          <ac:chgData name="Piyush Grover" userId="22701501-d827-4ba0-a321-3ed3a8474192" providerId="ADAL" clId="{C242F7DB-ABAB-2947-A6D9-06162AEAC108}" dt="2022-06-23T10:52:11.822" v="9452" actId="692"/>
          <ac:cxnSpMkLst>
            <pc:docMk/>
            <pc:sldMk cId="69718952" sldId="329"/>
            <ac:cxnSpMk id="10" creationId="{49550DB5-DDE4-D734-8EB3-EF0DEEAFF695}"/>
          </ac:cxnSpMkLst>
        </pc:cxnChg>
        <pc:cxnChg chg="add del mod">
          <ac:chgData name="Piyush Grover" userId="22701501-d827-4ba0-a321-3ed3a8474192" providerId="ADAL" clId="{C242F7DB-ABAB-2947-A6D9-06162AEAC108}" dt="2022-06-19T22:41:18.895" v="452" actId="21"/>
          <ac:cxnSpMkLst>
            <pc:docMk/>
            <pc:sldMk cId="69718952" sldId="329"/>
            <ac:cxnSpMk id="10" creationId="{ECEB1B0A-5D6D-18D6-DE6B-DA9C4845103D}"/>
          </ac:cxnSpMkLst>
        </pc:cxnChg>
        <pc:cxnChg chg="add mod">
          <ac:chgData name="Piyush Grover" userId="22701501-d827-4ba0-a321-3ed3a8474192" providerId="ADAL" clId="{C242F7DB-ABAB-2947-A6D9-06162AEAC108}" dt="2022-06-19T22:41:19.158" v="453"/>
          <ac:cxnSpMkLst>
            <pc:docMk/>
            <pc:sldMk cId="69718952" sldId="329"/>
            <ac:cxnSpMk id="15" creationId="{A9AAA32B-B882-B19C-ECB7-0D5F47C12513}"/>
          </ac:cxnSpMkLst>
        </pc:cxnChg>
        <pc:cxnChg chg="add del mod">
          <ac:chgData name="Piyush Grover" userId="22701501-d827-4ba0-a321-3ed3a8474192" providerId="ADAL" clId="{C242F7DB-ABAB-2947-A6D9-06162AEAC108}" dt="2022-06-23T10:52:02.042" v="9450" actId="478"/>
          <ac:cxnSpMkLst>
            <pc:docMk/>
            <pc:sldMk cId="69718952" sldId="329"/>
            <ac:cxnSpMk id="17" creationId="{F9550EE7-D32C-0850-8EBC-77EE44376887}"/>
          </ac:cxnSpMkLst>
        </pc:cxnChg>
      </pc:sldChg>
      <pc:sldChg chg="addSp modSp mod">
        <pc:chgData name="Piyush Grover" userId="22701501-d827-4ba0-a321-3ed3a8474192" providerId="ADAL" clId="{C242F7DB-ABAB-2947-A6D9-06162AEAC108}" dt="2022-06-23T10:53:21.245" v="9460" actId="207"/>
        <pc:sldMkLst>
          <pc:docMk/>
          <pc:sldMk cId="2639164124" sldId="330"/>
        </pc:sldMkLst>
        <pc:spChg chg="mod">
          <ac:chgData name="Piyush Grover" userId="22701501-d827-4ba0-a321-3ed3a8474192" providerId="ADAL" clId="{C242F7DB-ABAB-2947-A6D9-06162AEAC108}" dt="2022-06-19T23:22:47.399" v="826" actId="1076"/>
          <ac:spMkLst>
            <pc:docMk/>
            <pc:sldMk cId="2639164124" sldId="330"/>
            <ac:spMk id="2" creationId="{37509296-DD1B-BFB7-4498-B26E0BF9C724}"/>
          </ac:spMkLst>
        </pc:spChg>
        <pc:spChg chg="mod">
          <ac:chgData name="Piyush Grover" userId="22701501-d827-4ba0-a321-3ed3a8474192" providerId="ADAL" clId="{C242F7DB-ABAB-2947-A6D9-06162AEAC108}" dt="2022-06-19T17:21:05.790" v="183" actId="255"/>
          <ac:spMkLst>
            <pc:docMk/>
            <pc:sldMk cId="2639164124" sldId="330"/>
            <ac:spMk id="5" creationId="{7ECAE261-3759-C5A5-88F9-7E490EA49329}"/>
          </ac:spMkLst>
        </pc:spChg>
        <pc:spChg chg="mod">
          <ac:chgData name="Piyush Grover" userId="22701501-d827-4ba0-a321-3ed3a8474192" providerId="ADAL" clId="{C242F7DB-ABAB-2947-A6D9-06162AEAC108}" dt="2022-06-19T17:21:05.790" v="183" actId="255"/>
          <ac:spMkLst>
            <pc:docMk/>
            <pc:sldMk cId="2639164124" sldId="330"/>
            <ac:spMk id="6" creationId="{E24EF3B3-10CB-6D47-B989-4A0C8344EC3F}"/>
          </ac:spMkLst>
        </pc:spChg>
        <pc:spChg chg="mod">
          <ac:chgData name="Piyush Grover" userId="22701501-d827-4ba0-a321-3ed3a8474192" providerId="ADAL" clId="{C242F7DB-ABAB-2947-A6D9-06162AEAC108}" dt="2022-06-23T10:43:38.324" v="9420" actId="1038"/>
          <ac:spMkLst>
            <pc:docMk/>
            <pc:sldMk cId="2639164124" sldId="330"/>
            <ac:spMk id="9" creationId="{14BBAC98-B129-C983-4AEE-6AAD8632ECE3}"/>
          </ac:spMkLst>
        </pc:spChg>
        <pc:spChg chg="mod">
          <ac:chgData name="Piyush Grover" userId="22701501-d827-4ba0-a321-3ed3a8474192" providerId="ADAL" clId="{C242F7DB-ABAB-2947-A6D9-06162AEAC108}" dt="2022-06-23T10:43:34.482" v="9409" actId="1076"/>
          <ac:spMkLst>
            <pc:docMk/>
            <pc:sldMk cId="2639164124" sldId="330"/>
            <ac:spMk id="11" creationId="{79CBCCA7-A504-9A50-E3DF-EF4B9EB2B494}"/>
          </ac:spMkLst>
        </pc:spChg>
        <pc:spChg chg="mod">
          <ac:chgData name="Piyush Grover" userId="22701501-d827-4ba0-a321-3ed3a8474192" providerId="ADAL" clId="{C242F7DB-ABAB-2947-A6D9-06162AEAC108}" dt="2022-06-19T17:20:31.545" v="178" actId="1076"/>
          <ac:spMkLst>
            <pc:docMk/>
            <pc:sldMk cId="2639164124" sldId="330"/>
            <ac:spMk id="13" creationId="{4DC08D3F-CA91-3B64-4EB0-BF3AD5882DE5}"/>
          </ac:spMkLst>
        </pc:spChg>
        <pc:picChg chg="add mod">
          <ac:chgData name="Piyush Grover" userId="22701501-d827-4ba0-a321-3ed3a8474192" providerId="ADAL" clId="{C242F7DB-ABAB-2947-A6D9-06162AEAC108}" dt="2022-06-23T10:53:21.245" v="9460" actId="207"/>
          <ac:picMkLst>
            <pc:docMk/>
            <pc:sldMk cId="2639164124" sldId="330"/>
            <ac:picMk id="3" creationId="{46737E61-4409-04FC-389F-F736F617D8CE}"/>
          </ac:picMkLst>
        </pc:picChg>
        <pc:picChg chg="mod">
          <ac:chgData name="Piyush Grover" userId="22701501-d827-4ba0-a321-3ed3a8474192" providerId="ADAL" clId="{C242F7DB-ABAB-2947-A6D9-06162AEAC108}" dt="2022-06-19T17:20:54.908" v="180" actId="1076"/>
          <ac:picMkLst>
            <pc:docMk/>
            <pc:sldMk cId="2639164124" sldId="330"/>
            <ac:picMk id="4" creationId="{0DFBFB4D-E1EB-D8EF-41A6-18C936F4CF0E}"/>
          </ac:picMkLst>
        </pc:picChg>
        <pc:cxnChg chg="mod">
          <ac:chgData name="Piyush Grover" userId="22701501-d827-4ba0-a321-3ed3a8474192" providerId="ADAL" clId="{C242F7DB-ABAB-2947-A6D9-06162AEAC108}" dt="2022-06-19T17:21:10.709" v="184" actId="1076"/>
          <ac:cxnSpMkLst>
            <pc:docMk/>
            <pc:sldMk cId="2639164124" sldId="330"/>
            <ac:cxnSpMk id="8" creationId="{9325AE59-A3AD-4464-280A-D58A1CD1B89A}"/>
          </ac:cxnSpMkLst>
        </pc:cxnChg>
        <pc:cxnChg chg="mod">
          <ac:chgData name="Piyush Grover" userId="22701501-d827-4ba0-a321-3ed3a8474192" providerId="ADAL" clId="{C242F7DB-ABAB-2947-A6D9-06162AEAC108}" dt="2022-06-19T17:21:13.210" v="185" actId="1076"/>
          <ac:cxnSpMkLst>
            <pc:docMk/>
            <pc:sldMk cId="2639164124" sldId="330"/>
            <ac:cxnSpMk id="10" creationId="{AE5B0689-9CF1-2A9E-C1C9-7F38F641E483}"/>
          </ac:cxnSpMkLst>
        </pc:cxnChg>
      </pc:sldChg>
      <pc:sldChg chg="addSp modSp mod">
        <pc:chgData name="Piyush Grover" userId="22701501-d827-4ba0-a321-3ed3a8474192" providerId="ADAL" clId="{C242F7DB-ABAB-2947-A6D9-06162AEAC108}" dt="2022-06-23T10:53:40.635" v="9462" actId="1076"/>
        <pc:sldMkLst>
          <pc:docMk/>
          <pc:sldMk cId="2669895656" sldId="331"/>
        </pc:sldMkLst>
        <pc:spChg chg="add mod">
          <ac:chgData name="Piyush Grover" userId="22701501-d827-4ba0-a321-3ed3a8474192" providerId="ADAL" clId="{C242F7DB-ABAB-2947-A6D9-06162AEAC108}" dt="2022-06-20T18:42:47.129" v="3110" actId="1076"/>
          <ac:spMkLst>
            <pc:docMk/>
            <pc:sldMk cId="2669895656" sldId="331"/>
            <ac:spMk id="4" creationId="{5A6F2628-2FAC-23D6-BD5C-8469C01FF2E0}"/>
          </ac:spMkLst>
        </pc:spChg>
        <pc:spChg chg="add mod">
          <ac:chgData name="Piyush Grover" userId="22701501-d827-4ba0-a321-3ed3a8474192" providerId="ADAL" clId="{C242F7DB-ABAB-2947-A6D9-06162AEAC108}" dt="2022-06-20T18:42:47.129" v="3110" actId="1076"/>
          <ac:spMkLst>
            <pc:docMk/>
            <pc:sldMk cId="2669895656" sldId="331"/>
            <ac:spMk id="5" creationId="{BB92F1B5-37E7-F2A3-AB86-5824F76A0FF4}"/>
          </ac:spMkLst>
        </pc:spChg>
        <pc:spChg chg="mod">
          <ac:chgData name="Piyush Grover" userId="22701501-d827-4ba0-a321-3ed3a8474192" providerId="ADAL" clId="{C242F7DB-ABAB-2947-A6D9-06162AEAC108}" dt="2022-06-20T20:23:25.921" v="3243" actId="1076"/>
          <ac:spMkLst>
            <pc:docMk/>
            <pc:sldMk cId="2669895656" sldId="331"/>
            <ac:spMk id="11" creationId="{445EC3F9-F8D4-6E49-14C1-5D1E846B4DF4}"/>
          </ac:spMkLst>
        </pc:spChg>
        <pc:picChg chg="mod">
          <ac:chgData name="Piyush Grover" userId="22701501-d827-4ba0-a321-3ed3a8474192" providerId="ADAL" clId="{C242F7DB-ABAB-2947-A6D9-06162AEAC108}" dt="2022-06-20T18:42:35.562" v="3108" actId="14100"/>
          <ac:picMkLst>
            <pc:docMk/>
            <pc:sldMk cId="2669895656" sldId="331"/>
            <ac:picMk id="3" creationId="{9297C009-8F6B-C2C6-A88E-89313FA4A16E}"/>
          </ac:picMkLst>
        </pc:picChg>
        <pc:picChg chg="add mod">
          <ac:chgData name="Piyush Grover" userId="22701501-d827-4ba0-a321-3ed3a8474192" providerId="ADAL" clId="{C242F7DB-ABAB-2947-A6D9-06162AEAC108}" dt="2022-06-23T10:53:40.635" v="9462" actId="1076"/>
          <ac:picMkLst>
            <pc:docMk/>
            <pc:sldMk cId="2669895656" sldId="331"/>
            <ac:picMk id="6" creationId="{8315F468-5E27-D215-E3ED-296A09751F6B}"/>
          </ac:picMkLst>
        </pc:picChg>
      </pc:sldChg>
      <pc:sldChg chg="addSp delSp modSp mod">
        <pc:chgData name="Piyush Grover" userId="22701501-d827-4ba0-a321-3ed3a8474192" providerId="ADAL" clId="{C242F7DB-ABAB-2947-A6D9-06162AEAC108}" dt="2022-06-20T18:45:21.632" v="3213" actId="1076"/>
        <pc:sldMkLst>
          <pc:docMk/>
          <pc:sldMk cId="823016862" sldId="332"/>
        </pc:sldMkLst>
        <pc:spChg chg="add mod">
          <ac:chgData name="Piyush Grover" userId="22701501-d827-4ba0-a321-3ed3a8474192" providerId="ADAL" clId="{C242F7DB-ABAB-2947-A6D9-06162AEAC108}" dt="2022-06-20T18:43:30.599" v="3158" actId="20577"/>
          <ac:spMkLst>
            <pc:docMk/>
            <pc:sldMk cId="823016862" sldId="332"/>
            <ac:spMk id="2" creationId="{6B66D397-3B12-63D6-24DE-ED3E1974EAB0}"/>
          </ac:spMkLst>
        </pc:spChg>
        <pc:spChg chg="del">
          <ac:chgData name="Piyush Grover" userId="22701501-d827-4ba0-a321-3ed3a8474192" providerId="ADAL" clId="{C242F7DB-ABAB-2947-A6D9-06162AEAC108}" dt="2022-06-20T18:44:30.632" v="3173" actId="478"/>
          <ac:spMkLst>
            <pc:docMk/>
            <pc:sldMk cId="823016862" sldId="332"/>
            <ac:spMk id="7" creationId="{D8F4C847-C548-6AA0-C8A2-92AB1E7E22D1}"/>
          </ac:spMkLst>
        </pc:spChg>
        <pc:spChg chg="add mod">
          <ac:chgData name="Piyush Grover" userId="22701501-d827-4ba0-a321-3ed3a8474192" providerId="ADAL" clId="{C242F7DB-ABAB-2947-A6D9-06162AEAC108}" dt="2022-06-20T18:45:21.632" v="3213" actId="1076"/>
          <ac:spMkLst>
            <pc:docMk/>
            <pc:sldMk cId="823016862" sldId="332"/>
            <ac:spMk id="10" creationId="{B34101D8-2630-F3BB-8D49-641AC4D382CE}"/>
          </ac:spMkLst>
        </pc:spChg>
        <pc:spChg chg="add mod">
          <ac:chgData name="Piyush Grover" userId="22701501-d827-4ba0-a321-3ed3a8474192" providerId="ADAL" clId="{C242F7DB-ABAB-2947-A6D9-06162AEAC108}" dt="2022-06-20T18:44:33.676" v="3174" actId="1076"/>
          <ac:spMkLst>
            <pc:docMk/>
            <pc:sldMk cId="823016862" sldId="332"/>
            <ac:spMk id="11" creationId="{769168CA-ED73-A08B-021A-206797BCE83E}"/>
          </ac:spMkLst>
        </pc:spChg>
        <pc:cxnChg chg="add mod">
          <ac:chgData name="Piyush Grover" userId="22701501-d827-4ba0-a321-3ed3a8474192" providerId="ADAL" clId="{C242F7DB-ABAB-2947-A6D9-06162AEAC108}" dt="2022-06-20T18:45:21.632" v="3213" actId="1076"/>
          <ac:cxnSpMkLst>
            <pc:docMk/>
            <pc:sldMk cId="823016862" sldId="332"/>
            <ac:cxnSpMk id="14" creationId="{A4F4DEB0-234B-FD5B-45B5-3A9FB5F3935C}"/>
          </ac:cxnSpMkLst>
        </pc:cxnChg>
      </pc:sldChg>
      <pc:sldChg chg="addSp delSp modSp mod">
        <pc:chgData name="Piyush Grover" userId="22701501-d827-4ba0-a321-3ed3a8474192" providerId="ADAL" clId="{C242F7DB-ABAB-2947-A6D9-06162AEAC108}" dt="2022-06-26T02:42:46.357" v="10461" actId="20577"/>
        <pc:sldMkLst>
          <pc:docMk/>
          <pc:sldMk cId="4026236853" sldId="333"/>
        </pc:sldMkLst>
        <pc:spChg chg="mod">
          <ac:chgData name="Piyush Grover" userId="22701501-d827-4ba0-a321-3ed3a8474192" providerId="ADAL" clId="{C242F7DB-ABAB-2947-A6D9-06162AEAC108}" dt="2022-06-23T11:17:03.482" v="9691" actId="1076"/>
          <ac:spMkLst>
            <pc:docMk/>
            <pc:sldMk cId="4026236853" sldId="333"/>
            <ac:spMk id="2" creationId="{933BA238-57F6-02B3-A822-243D74AF5FB1}"/>
          </ac:spMkLst>
        </pc:spChg>
        <pc:spChg chg="mod">
          <ac:chgData name="Piyush Grover" userId="22701501-d827-4ba0-a321-3ed3a8474192" providerId="ADAL" clId="{C242F7DB-ABAB-2947-A6D9-06162AEAC108}" dt="2022-06-23T11:16:51.631" v="9689" actId="20577"/>
          <ac:spMkLst>
            <pc:docMk/>
            <pc:sldMk cId="4026236853" sldId="333"/>
            <ac:spMk id="3" creationId="{0DDBB3BE-3CFE-F7DB-0890-339F64B2FC31}"/>
          </ac:spMkLst>
        </pc:spChg>
        <pc:spChg chg="add mod">
          <ac:chgData name="Piyush Grover" userId="22701501-d827-4ba0-a321-3ed3a8474192" providerId="ADAL" clId="{C242F7DB-ABAB-2947-A6D9-06162AEAC108}" dt="2022-06-20T00:07:07.304" v="1974" actId="1076"/>
          <ac:spMkLst>
            <pc:docMk/>
            <pc:sldMk cId="4026236853" sldId="333"/>
            <ac:spMk id="4" creationId="{37983A85-63D6-BFF9-25A6-90EC01B3C374}"/>
          </ac:spMkLst>
        </pc:spChg>
        <pc:spChg chg="add mod">
          <ac:chgData name="Piyush Grover" userId="22701501-d827-4ba0-a321-3ed3a8474192" providerId="ADAL" clId="{C242F7DB-ABAB-2947-A6D9-06162AEAC108}" dt="2022-06-20T00:07:56.472" v="2044" actId="1076"/>
          <ac:spMkLst>
            <pc:docMk/>
            <pc:sldMk cId="4026236853" sldId="333"/>
            <ac:spMk id="5" creationId="{05B4DBC1-E970-F0D3-E567-9E851B4ED3EA}"/>
          </ac:spMkLst>
        </pc:spChg>
        <pc:spChg chg="add mod">
          <ac:chgData name="Piyush Grover" userId="22701501-d827-4ba0-a321-3ed3a8474192" providerId="ADAL" clId="{C242F7DB-ABAB-2947-A6D9-06162AEAC108}" dt="2022-06-26T02:42:46.357" v="10461" actId="20577"/>
          <ac:spMkLst>
            <pc:docMk/>
            <pc:sldMk cId="4026236853" sldId="333"/>
            <ac:spMk id="6" creationId="{6E45EF6D-D9C8-5EDE-79C1-E1E8E61B7129}"/>
          </ac:spMkLst>
        </pc:spChg>
        <pc:spChg chg="add del mod">
          <ac:chgData name="Piyush Grover" userId="22701501-d827-4ba0-a321-3ed3a8474192" providerId="ADAL" clId="{C242F7DB-ABAB-2947-A6D9-06162AEAC108}" dt="2022-06-20T00:07:49.688" v="2043" actId="478"/>
          <ac:spMkLst>
            <pc:docMk/>
            <pc:sldMk cId="4026236853" sldId="333"/>
            <ac:spMk id="6" creationId="{C45D08F6-4120-B2BE-0F13-B6B30CE79748}"/>
          </ac:spMkLst>
        </pc:spChg>
      </pc:sldChg>
      <pc:sldChg chg="addSp delSp modSp new mod">
        <pc:chgData name="Piyush Grover" userId="22701501-d827-4ba0-a321-3ed3a8474192" providerId="ADAL" clId="{C242F7DB-ABAB-2947-A6D9-06162AEAC108}" dt="2022-06-23T15:58:21.756" v="10326" actId="255"/>
        <pc:sldMkLst>
          <pc:docMk/>
          <pc:sldMk cId="4175794608" sldId="334"/>
        </pc:sldMkLst>
        <pc:spChg chg="add mod">
          <ac:chgData name="Piyush Grover" userId="22701501-d827-4ba0-a321-3ed3a8474192" providerId="ADAL" clId="{C242F7DB-ABAB-2947-A6D9-06162AEAC108}" dt="2022-06-19T22:54:33.363" v="599" actId="1076"/>
          <ac:spMkLst>
            <pc:docMk/>
            <pc:sldMk cId="4175794608" sldId="334"/>
            <ac:spMk id="2" creationId="{B59E6312-2E39-EE01-E912-39A8F0E789A1}"/>
          </ac:spMkLst>
        </pc:spChg>
        <pc:spChg chg="add mod">
          <ac:chgData name="Piyush Grover" userId="22701501-d827-4ba0-a321-3ed3a8474192" providerId="ADAL" clId="{C242F7DB-ABAB-2947-A6D9-06162AEAC108}" dt="2022-06-23T15:58:21.756" v="10326" actId="255"/>
          <ac:spMkLst>
            <pc:docMk/>
            <pc:sldMk cId="4175794608" sldId="334"/>
            <ac:spMk id="3" creationId="{08158374-DFB3-E6BE-790B-B25A033FDFBA}"/>
          </ac:spMkLst>
        </pc:spChg>
        <pc:spChg chg="add mod">
          <ac:chgData name="Piyush Grover" userId="22701501-d827-4ba0-a321-3ed3a8474192" providerId="ADAL" clId="{C242F7DB-ABAB-2947-A6D9-06162AEAC108}" dt="2022-06-23T10:25:25.053" v="8949" actId="20577"/>
          <ac:spMkLst>
            <pc:docMk/>
            <pc:sldMk cId="4175794608" sldId="334"/>
            <ac:spMk id="4" creationId="{B5F17B5F-E37C-0497-90C7-492BCAFD0FE3}"/>
          </ac:spMkLst>
        </pc:spChg>
        <pc:spChg chg="add mod">
          <ac:chgData name="Piyush Grover" userId="22701501-d827-4ba0-a321-3ed3a8474192" providerId="ADAL" clId="{C242F7DB-ABAB-2947-A6D9-06162AEAC108}" dt="2022-06-23T10:15:35.166" v="8845" actId="20577"/>
          <ac:spMkLst>
            <pc:docMk/>
            <pc:sldMk cId="4175794608" sldId="334"/>
            <ac:spMk id="5" creationId="{3676081B-EB51-D22C-B6F9-DE4EDBF3DBEE}"/>
          </ac:spMkLst>
        </pc:spChg>
        <pc:spChg chg="add del mod">
          <ac:chgData name="Piyush Grover" userId="22701501-d827-4ba0-a321-3ed3a8474192" providerId="ADAL" clId="{C242F7DB-ABAB-2947-A6D9-06162AEAC108}" dt="2022-06-19T22:55:52.255" v="696"/>
          <ac:spMkLst>
            <pc:docMk/>
            <pc:sldMk cId="4175794608" sldId="334"/>
            <ac:spMk id="6" creationId="{0FB7E963-6844-3861-AFCE-194257C83EF1}"/>
          </ac:spMkLst>
        </pc:spChg>
        <pc:spChg chg="add mod">
          <ac:chgData name="Piyush Grover" userId="22701501-d827-4ba0-a321-3ed3a8474192" providerId="ADAL" clId="{C242F7DB-ABAB-2947-A6D9-06162AEAC108}" dt="2022-06-19T22:55:51.613" v="694" actId="164"/>
          <ac:spMkLst>
            <pc:docMk/>
            <pc:sldMk cId="4175794608" sldId="334"/>
            <ac:spMk id="8" creationId="{7EB96F86-442F-195F-2921-66327CFF18F6}"/>
          </ac:spMkLst>
        </pc:spChg>
        <pc:spChg chg="add mod">
          <ac:chgData name="Piyush Grover" userId="22701501-d827-4ba0-a321-3ed3a8474192" providerId="ADAL" clId="{C242F7DB-ABAB-2947-A6D9-06162AEAC108}" dt="2022-06-19T23:03:04.664" v="764" actId="1076"/>
          <ac:spMkLst>
            <pc:docMk/>
            <pc:sldMk cId="4175794608" sldId="334"/>
            <ac:spMk id="13" creationId="{77CF2B07-E97E-FC93-A925-2991A7E1856B}"/>
          </ac:spMkLst>
        </pc:spChg>
        <pc:spChg chg="add mod">
          <ac:chgData name="Piyush Grover" userId="22701501-d827-4ba0-a321-3ed3a8474192" providerId="ADAL" clId="{C242F7DB-ABAB-2947-A6D9-06162AEAC108}" dt="2022-06-23T10:24:07.900" v="8920" actId="20577"/>
          <ac:spMkLst>
            <pc:docMk/>
            <pc:sldMk cId="4175794608" sldId="334"/>
            <ac:spMk id="14" creationId="{B809ABF0-DDB5-1C06-966A-EDB4769C5137}"/>
          </ac:spMkLst>
        </pc:spChg>
        <pc:grpChg chg="add del mod">
          <ac:chgData name="Piyush Grover" userId="22701501-d827-4ba0-a321-3ed3a8474192" providerId="ADAL" clId="{C242F7DB-ABAB-2947-A6D9-06162AEAC108}" dt="2022-06-19T23:13:02.989" v="791" actId="21"/>
          <ac:grpSpMkLst>
            <pc:docMk/>
            <pc:sldMk cId="4175794608" sldId="334"/>
            <ac:grpSpMk id="9" creationId="{D53D0FC1-0E0B-8CC9-AAC5-7CC42D260E83}"/>
          </ac:grpSpMkLst>
        </pc:grpChg>
        <pc:grpChg chg="add mod">
          <ac:chgData name="Piyush Grover" userId="22701501-d827-4ba0-a321-3ed3a8474192" providerId="ADAL" clId="{C242F7DB-ABAB-2947-A6D9-06162AEAC108}" dt="2022-06-23T10:24:20.701" v="8923" actId="14100"/>
          <ac:grpSpMkLst>
            <pc:docMk/>
            <pc:sldMk cId="4175794608" sldId="334"/>
            <ac:grpSpMk id="16" creationId="{3C11FEE7-0DFA-DB4B-67D4-BE60467910AF}"/>
          </ac:grpSpMkLst>
        </pc:grpChg>
        <pc:picChg chg="add del mod">
          <ac:chgData name="Piyush Grover" userId="22701501-d827-4ba0-a321-3ed3a8474192" providerId="ADAL" clId="{C242F7DB-ABAB-2947-A6D9-06162AEAC108}" dt="2022-06-19T23:07:38.615" v="775" actId="478"/>
          <ac:picMkLst>
            <pc:docMk/>
            <pc:sldMk cId="4175794608" sldId="334"/>
            <ac:picMk id="3" creationId="{7CBCCBD1-0609-588B-972A-8B01AF498400}"/>
          </ac:picMkLst>
        </pc:picChg>
        <pc:picChg chg="add mod">
          <ac:chgData name="Piyush Grover" userId="22701501-d827-4ba0-a321-3ed3a8474192" providerId="ADAL" clId="{C242F7DB-ABAB-2947-A6D9-06162AEAC108}" dt="2022-06-23T10:24:23.547" v="8924" actId="1076"/>
          <ac:picMkLst>
            <pc:docMk/>
            <pc:sldMk cId="4175794608" sldId="334"/>
            <ac:picMk id="6" creationId="{938DD676-B435-9241-415C-2A4202D4AD57}"/>
          </ac:picMkLst>
        </pc:picChg>
        <pc:picChg chg="add mod">
          <ac:chgData name="Piyush Grover" userId="22701501-d827-4ba0-a321-3ed3a8474192" providerId="ADAL" clId="{C242F7DB-ABAB-2947-A6D9-06162AEAC108}" dt="2022-06-19T22:55:51.613" v="694" actId="164"/>
          <ac:picMkLst>
            <pc:docMk/>
            <pc:sldMk cId="4175794608" sldId="334"/>
            <ac:picMk id="7" creationId="{BCA51C6F-275D-32D3-8F3F-B8FA9FFDA56D}"/>
          </ac:picMkLst>
        </pc:picChg>
        <pc:picChg chg="add del mod">
          <ac:chgData name="Piyush Grover" userId="22701501-d827-4ba0-a321-3ed3a8474192" providerId="ADAL" clId="{C242F7DB-ABAB-2947-A6D9-06162AEAC108}" dt="2022-06-23T15:35:18.432" v="10315" actId="478"/>
          <ac:picMkLst>
            <pc:docMk/>
            <pc:sldMk cId="4175794608" sldId="334"/>
            <ac:picMk id="7" creationId="{CF6D50DA-87A2-A6AB-3613-275133F4294F}"/>
          </ac:picMkLst>
        </pc:picChg>
        <pc:picChg chg="add mod">
          <ac:chgData name="Piyush Grover" userId="22701501-d827-4ba0-a321-3ed3a8474192" providerId="ADAL" clId="{C242F7DB-ABAB-2947-A6D9-06162AEAC108}" dt="2022-06-23T10:46:01.944" v="9435" actId="14100"/>
          <ac:picMkLst>
            <pc:docMk/>
            <pc:sldMk cId="4175794608" sldId="334"/>
            <ac:picMk id="10" creationId="{1BBA67EC-73A4-9A59-812E-7FFC0E20BD9F}"/>
          </ac:picMkLst>
        </pc:picChg>
        <pc:picChg chg="add del mod">
          <ac:chgData name="Piyush Grover" userId="22701501-d827-4ba0-a321-3ed3a8474192" providerId="ADAL" clId="{C242F7DB-ABAB-2947-A6D9-06162AEAC108}" dt="2022-06-19T23:00:25.763" v="703" actId="478"/>
          <ac:picMkLst>
            <pc:docMk/>
            <pc:sldMk cId="4175794608" sldId="334"/>
            <ac:picMk id="10" creationId="{B9E7D1D5-2FE4-3C70-5ED5-669F25BE2BFC}"/>
          </ac:picMkLst>
        </pc:picChg>
        <pc:picChg chg="add mod">
          <ac:chgData name="Piyush Grover" userId="22701501-d827-4ba0-a321-3ed3a8474192" providerId="ADAL" clId="{C242F7DB-ABAB-2947-A6D9-06162AEAC108}" dt="2022-06-19T23:00:04.621" v="702" actId="1076"/>
          <ac:picMkLst>
            <pc:docMk/>
            <pc:sldMk cId="4175794608" sldId="334"/>
            <ac:picMk id="11" creationId="{5A8EB88F-E17F-E887-ECEC-C866C7998893}"/>
          </ac:picMkLst>
        </pc:picChg>
        <pc:picChg chg="add mod">
          <ac:chgData name="Piyush Grover" userId="22701501-d827-4ba0-a321-3ed3a8474192" providerId="ADAL" clId="{C242F7DB-ABAB-2947-A6D9-06162AEAC108}" dt="2022-06-19T23:02:58.790" v="763" actId="164"/>
          <ac:picMkLst>
            <pc:docMk/>
            <pc:sldMk cId="4175794608" sldId="334"/>
            <ac:picMk id="12" creationId="{374C5E88-9EE4-D94A-D76A-A43A8B9B2B43}"/>
          </ac:picMkLst>
        </pc:picChg>
        <pc:picChg chg="add mod">
          <ac:chgData name="Piyush Grover" userId="22701501-d827-4ba0-a321-3ed3a8474192" providerId="ADAL" clId="{C242F7DB-ABAB-2947-A6D9-06162AEAC108}" dt="2022-06-19T23:02:58.790" v="763" actId="164"/>
          <ac:picMkLst>
            <pc:docMk/>
            <pc:sldMk cId="4175794608" sldId="334"/>
            <ac:picMk id="15" creationId="{C5E46E47-1DBA-C745-624A-87F6C54E2217}"/>
          </ac:picMkLst>
        </pc:picChg>
        <pc:picChg chg="add mod">
          <ac:chgData name="Piyush Grover" userId="22701501-d827-4ba0-a321-3ed3a8474192" providerId="ADAL" clId="{C242F7DB-ABAB-2947-A6D9-06162AEAC108}" dt="2022-06-19T23:03:58.313" v="767" actId="1076"/>
          <ac:picMkLst>
            <pc:docMk/>
            <pc:sldMk cId="4175794608" sldId="334"/>
            <ac:picMk id="17" creationId="{96D80C1D-D32C-698C-7BDC-FB34DEA3DB76}"/>
          </ac:picMkLst>
        </pc:picChg>
        <pc:picChg chg="add del mod">
          <ac:chgData name="Piyush Grover" userId="22701501-d827-4ba0-a321-3ed3a8474192" providerId="ADAL" clId="{C242F7DB-ABAB-2947-A6D9-06162AEAC108}" dt="2022-06-19T23:08:57.041" v="779" actId="478"/>
          <ac:picMkLst>
            <pc:docMk/>
            <pc:sldMk cId="4175794608" sldId="334"/>
            <ac:picMk id="18" creationId="{87B98C1A-B40B-9D83-C105-A1F9DD4B8CC1}"/>
          </ac:picMkLst>
        </pc:picChg>
        <pc:picChg chg="add mod">
          <ac:chgData name="Piyush Grover" userId="22701501-d827-4ba0-a321-3ed3a8474192" providerId="ADAL" clId="{C242F7DB-ABAB-2947-A6D9-06162AEAC108}" dt="2022-06-23T15:35:23.617" v="10318" actId="14100"/>
          <ac:picMkLst>
            <pc:docMk/>
            <pc:sldMk cId="4175794608" sldId="334"/>
            <ac:picMk id="18" creationId="{C2EDAE14-9C03-7A7F-3958-15A422C0B4A8}"/>
          </ac:picMkLst>
        </pc:picChg>
        <pc:picChg chg="add mod">
          <ac:chgData name="Piyush Grover" userId="22701501-d827-4ba0-a321-3ed3a8474192" providerId="ADAL" clId="{C242F7DB-ABAB-2947-A6D9-06162AEAC108}" dt="2022-06-19T23:13:00.015" v="789" actId="1076"/>
          <ac:picMkLst>
            <pc:docMk/>
            <pc:sldMk cId="4175794608" sldId="334"/>
            <ac:picMk id="19" creationId="{58BA5DEC-0A38-74BF-F71A-0991DEF8C2FD}"/>
          </ac:picMkLst>
        </pc:picChg>
        <pc:picChg chg="add del mod">
          <ac:chgData name="Piyush Grover" userId="22701501-d827-4ba0-a321-3ed3a8474192" providerId="ADAL" clId="{C242F7DB-ABAB-2947-A6D9-06162AEAC108}" dt="2022-06-23T10:26:16.178" v="8950" actId="478"/>
          <ac:picMkLst>
            <pc:docMk/>
            <pc:sldMk cId="4175794608" sldId="334"/>
            <ac:picMk id="20" creationId="{1C30A3FE-9F4F-D45C-C74F-7D518CCC2A70}"/>
          </ac:picMkLst>
        </pc:picChg>
        <pc:cxnChg chg="add mod">
          <ac:chgData name="Piyush Grover" userId="22701501-d827-4ba0-a321-3ed3a8474192" providerId="ADAL" clId="{C242F7DB-ABAB-2947-A6D9-06162AEAC108}" dt="2022-06-23T10:45:44.790" v="9432" actId="692"/>
          <ac:cxnSpMkLst>
            <pc:docMk/>
            <pc:sldMk cId="4175794608" sldId="334"/>
            <ac:cxnSpMk id="9" creationId="{EA1C2AE7-D4F0-0720-8F3A-84C7FF130AE8}"/>
          </ac:cxnSpMkLst>
        </pc:cxnChg>
      </pc:sldChg>
      <pc:sldChg chg="addSp delSp modSp new mod">
        <pc:chgData name="Piyush Grover" userId="22701501-d827-4ba0-a321-3ed3a8474192" providerId="ADAL" clId="{C242F7DB-ABAB-2947-A6D9-06162AEAC108}" dt="2022-06-23T15:35:38.151" v="10323" actId="1076"/>
        <pc:sldMkLst>
          <pc:docMk/>
          <pc:sldMk cId="1470326708" sldId="335"/>
        </pc:sldMkLst>
        <pc:spChg chg="add mod">
          <ac:chgData name="Piyush Grover" userId="22701501-d827-4ba0-a321-3ed3a8474192" providerId="ADAL" clId="{C242F7DB-ABAB-2947-A6D9-06162AEAC108}" dt="2022-06-19T23:24:57.760" v="968" actId="1076"/>
          <ac:spMkLst>
            <pc:docMk/>
            <pc:sldMk cId="1470326708" sldId="335"/>
            <ac:spMk id="2" creationId="{079FE436-2007-C45D-5082-CADF237D9509}"/>
          </ac:spMkLst>
        </pc:spChg>
        <pc:spChg chg="add mod">
          <ac:chgData name="Piyush Grover" userId="22701501-d827-4ba0-a321-3ed3a8474192" providerId="ADAL" clId="{C242F7DB-ABAB-2947-A6D9-06162AEAC108}" dt="2022-06-20T02:54:31.530" v="2113" actId="207"/>
          <ac:spMkLst>
            <pc:docMk/>
            <pc:sldMk cId="1470326708" sldId="335"/>
            <ac:spMk id="4" creationId="{A05464EF-0282-B1B7-8F46-0809A525B556}"/>
          </ac:spMkLst>
        </pc:spChg>
        <pc:spChg chg="add mod">
          <ac:chgData name="Piyush Grover" userId="22701501-d827-4ba0-a321-3ed3a8474192" providerId="ADAL" clId="{C242F7DB-ABAB-2947-A6D9-06162AEAC108}" dt="2022-06-20T00:10:57.253" v="2077" actId="20577"/>
          <ac:spMkLst>
            <pc:docMk/>
            <pc:sldMk cId="1470326708" sldId="335"/>
            <ac:spMk id="5" creationId="{96FED607-3428-C484-B907-9C2B12EF78B1}"/>
          </ac:spMkLst>
        </pc:spChg>
        <pc:spChg chg="add del mod">
          <ac:chgData name="Piyush Grover" userId="22701501-d827-4ba0-a321-3ed3a8474192" providerId="ADAL" clId="{C242F7DB-ABAB-2947-A6D9-06162AEAC108}" dt="2022-06-19T23:28:19.595" v="1137"/>
          <ac:spMkLst>
            <pc:docMk/>
            <pc:sldMk cId="1470326708" sldId="335"/>
            <ac:spMk id="6" creationId="{7431225E-2DAB-0CB1-282B-2F32CA920547}"/>
          </ac:spMkLst>
        </pc:spChg>
        <pc:spChg chg="add mod">
          <ac:chgData name="Piyush Grover" userId="22701501-d827-4ba0-a321-3ed3a8474192" providerId="ADAL" clId="{C242F7DB-ABAB-2947-A6D9-06162AEAC108}" dt="2022-06-20T02:54:31.530" v="2113" actId="207"/>
          <ac:spMkLst>
            <pc:docMk/>
            <pc:sldMk cId="1470326708" sldId="335"/>
            <ac:spMk id="8" creationId="{9258A696-4543-2FEC-C696-F20A9D9FE2C1}"/>
          </ac:spMkLst>
        </pc:spChg>
        <pc:spChg chg="add mod">
          <ac:chgData name="Piyush Grover" userId="22701501-d827-4ba0-a321-3ed3a8474192" providerId="ADAL" clId="{C242F7DB-ABAB-2947-A6D9-06162AEAC108}" dt="2022-06-20T00:10:19.813" v="2061" actId="1036"/>
          <ac:spMkLst>
            <pc:docMk/>
            <pc:sldMk cId="1470326708" sldId="335"/>
            <ac:spMk id="9" creationId="{337CC74D-4A10-AB86-79FB-39E68C8782CC}"/>
          </ac:spMkLst>
        </pc:spChg>
        <pc:spChg chg="add mod">
          <ac:chgData name="Piyush Grover" userId="22701501-d827-4ba0-a321-3ed3a8474192" providerId="ADAL" clId="{C242F7DB-ABAB-2947-A6D9-06162AEAC108}" dt="2022-06-20T13:24:38.729" v="2388" actId="1076"/>
          <ac:spMkLst>
            <pc:docMk/>
            <pc:sldMk cId="1470326708" sldId="335"/>
            <ac:spMk id="13" creationId="{24734C25-C87A-BE59-E98D-7C3F341CF06C}"/>
          </ac:spMkLst>
        </pc:spChg>
        <pc:spChg chg="add del mod">
          <ac:chgData name="Piyush Grover" userId="22701501-d827-4ba0-a321-3ed3a8474192" providerId="ADAL" clId="{C242F7DB-ABAB-2947-A6D9-06162AEAC108}" dt="2022-06-19T23:53:17.731" v="1858"/>
          <ac:spMkLst>
            <pc:docMk/>
            <pc:sldMk cId="1470326708" sldId="335"/>
            <ac:spMk id="19" creationId="{6B183781-5D23-1254-5332-6C6404AE1347}"/>
          </ac:spMkLst>
        </pc:spChg>
        <pc:spChg chg="add mod">
          <ac:chgData name="Piyush Grover" userId="22701501-d827-4ba0-a321-3ed3a8474192" providerId="ADAL" clId="{C242F7DB-ABAB-2947-A6D9-06162AEAC108}" dt="2022-06-20T00:10:49.677" v="2075" actId="164"/>
          <ac:spMkLst>
            <pc:docMk/>
            <pc:sldMk cId="1470326708" sldId="335"/>
            <ac:spMk id="23" creationId="{E8417A72-4457-A016-BC7E-C04C049B12F6}"/>
          </ac:spMkLst>
        </pc:spChg>
        <pc:spChg chg="add mod">
          <ac:chgData name="Piyush Grover" userId="22701501-d827-4ba0-a321-3ed3a8474192" providerId="ADAL" clId="{C242F7DB-ABAB-2947-A6D9-06162AEAC108}" dt="2022-06-20T02:57:24.054" v="2152" actId="114"/>
          <ac:spMkLst>
            <pc:docMk/>
            <pc:sldMk cId="1470326708" sldId="335"/>
            <ac:spMk id="31" creationId="{22740C60-1C0E-3C01-F15C-167A28A273F5}"/>
          </ac:spMkLst>
        </pc:spChg>
        <pc:spChg chg="mod">
          <ac:chgData name="Piyush Grover" userId="22701501-d827-4ba0-a321-3ed3a8474192" providerId="ADAL" clId="{C242F7DB-ABAB-2947-A6D9-06162AEAC108}" dt="2022-06-20T13:27:10.846" v="2507"/>
          <ac:spMkLst>
            <pc:docMk/>
            <pc:sldMk cId="1470326708" sldId="335"/>
            <ac:spMk id="34" creationId="{05A0089A-1B14-6D7F-5CE3-A8F62DCE42B1}"/>
          </ac:spMkLst>
        </pc:spChg>
        <pc:spChg chg="mod">
          <ac:chgData name="Piyush Grover" userId="22701501-d827-4ba0-a321-3ed3a8474192" providerId="ADAL" clId="{C242F7DB-ABAB-2947-A6D9-06162AEAC108}" dt="2022-06-20T13:27:10.846" v="2507"/>
          <ac:spMkLst>
            <pc:docMk/>
            <pc:sldMk cId="1470326708" sldId="335"/>
            <ac:spMk id="35" creationId="{D8B01684-EA34-4AFC-8027-857BA4E5007E}"/>
          </ac:spMkLst>
        </pc:spChg>
        <pc:spChg chg="mod">
          <ac:chgData name="Piyush Grover" userId="22701501-d827-4ba0-a321-3ed3a8474192" providerId="ADAL" clId="{C242F7DB-ABAB-2947-A6D9-06162AEAC108}" dt="2022-06-20T13:27:10.846" v="2507"/>
          <ac:spMkLst>
            <pc:docMk/>
            <pc:sldMk cId="1470326708" sldId="335"/>
            <ac:spMk id="36" creationId="{FB084BB3-B5F3-AB42-A4E9-38D589249890}"/>
          </ac:spMkLst>
        </pc:spChg>
        <pc:spChg chg="mod">
          <ac:chgData name="Piyush Grover" userId="22701501-d827-4ba0-a321-3ed3a8474192" providerId="ADAL" clId="{C242F7DB-ABAB-2947-A6D9-06162AEAC108}" dt="2022-06-20T13:27:10.846" v="2507"/>
          <ac:spMkLst>
            <pc:docMk/>
            <pc:sldMk cId="1470326708" sldId="335"/>
            <ac:spMk id="37" creationId="{3D5B623D-595E-8B36-0BBD-2A96167A4814}"/>
          </ac:spMkLst>
        </pc:spChg>
        <pc:grpChg chg="add mod">
          <ac:chgData name="Piyush Grover" userId="22701501-d827-4ba0-a321-3ed3a8474192" providerId="ADAL" clId="{C242F7DB-ABAB-2947-A6D9-06162AEAC108}" dt="2022-06-20T00:11:04.676" v="2091" actId="1076"/>
          <ac:grpSpMkLst>
            <pc:docMk/>
            <pc:sldMk cId="1470326708" sldId="335"/>
            <ac:grpSpMk id="27" creationId="{BDE64FBE-8525-0B6F-1FF7-EED7F2E71025}"/>
          </ac:grpSpMkLst>
        </pc:grpChg>
        <pc:grpChg chg="add mod">
          <ac:chgData name="Piyush Grover" userId="22701501-d827-4ba0-a321-3ed3a8474192" providerId="ADAL" clId="{C242F7DB-ABAB-2947-A6D9-06162AEAC108}" dt="2022-06-20T13:27:13.466" v="2508" actId="1076"/>
          <ac:grpSpMkLst>
            <pc:docMk/>
            <pc:sldMk cId="1470326708" sldId="335"/>
            <ac:grpSpMk id="29" creationId="{A1A1CC29-C9E7-87D4-D97F-3DA75923E782}"/>
          </ac:grpSpMkLst>
        </pc:grpChg>
        <pc:grpChg chg="mod">
          <ac:chgData name="Piyush Grover" userId="22701501-d827-4ba0-a321-3ed3a8474192" providerId="ADAL" clId="{C242F7DB-ABAB-2947-A6D9-06162AEAC108}" dt="2022-06-20T13:27:10.846" v="2507"/>
          <ac:grpSpMkLst>
            <pc:docMk/>
            <pc:sldMk cId="1470326708" sldId="335"/>
            <ac:grpSpMk id="33" creationId="{8F856F1D-4F31-9D18-2F98-0B8B9DE526D5}"/>
          </ac:grpSpMkLst>
        </pc:grpChg>
        <pc:picChg chg="add del mod">
          <ac:chgData name="Piyush Grover" userId="22701501-d827-4ba0-a321-3ed3a8474192" providerId="ADAL" clId="{C242F7DB-ABAB-2947-A6D9-06162AEAC108}" dt="2022-06-23T10:26:29.797" v="8956" actId="478"/>
          <ac:picMkLst>
            <pc:docMk/>
            <pc:sldMk cId="1470326708" sldId="335"/>
            <ac:picMk id="3" creationId="{BF5068EF-828A-7254-F994-5456FE5E9AE4}"/>
          </ac:picMkLst>
        </pc:picChg>
        <pc:picChg chg="add mod">
          <ac:chgData name="Piyush Grover" userId="22701501-d827-4ba0-a321-3ed3a8474192" providerId="ADAL" clId="{C242F7DB-ABAB-2947-A6D9-06162AEAC108}" dt="2022-06-23T15:35:38.151" v="10323" actId="1076"/>
          <ac:picMkLst>
            <pc:docMk/>
            <pc:sldMk cId="1470326708" sldId="335"/>
            <ac:picMk id="6" creationId="{7D2ACACE-28D1-BBFF-6043-08F581FE7AB4}"/>
          </ac:picMkLst>
        </pc:picChg>
        <pc:picChg chg="add del mod">
          <ac:chgData name="Piyush Grover" userId="22701501-d827-4ba0-a321-3ed3a8474192" providerId="ADAL" clId="{C242F7DB-ABAB-2947-A6D9-06162AEAC108}" dt="2022-06-20T00:02:34.963" v="1905" actId="478"/>
          <ac:picMkLst>
            <pc:docMk/>
            <pc:sldMk cId="1470326708" sldId="335"/>
            <ac:picMk id="7" creationId="{1A49B04F-FAFD-E2C0-7191-311203B8ED5D}"/>
          </ac:picMkLst>
        </pc:picChg>
        <pc:picChg chg="add del mod">
          <ac:chgData name="Piyush Grover" userId="22701501-d827-4ba0-a321-3ed3a8474192" providerId="ADAL" clId="{C242F7DB-ABAB-2947-A6D9-06162AEAC108}" dt="2022-06-20T13:24:34.343" v="2385" actId="478"/>
          <ac:picMkLst>
            <pc:docMk/>
            <pc:sldMk cId="1470326708" sldId="335"/>
            <ac:picMk id="10" creationId="{E76FC9A1-2744-1C40-FA54-9AE7AE230030}"/>
          </ac:picMkLst>
        </pc:picChg>
        <pc:picChg chg="add mod">
          <ac:chgData name="Piyush Grover" userId="22701501-d827-4ba0-a321-3ed3a8474192" providerId="ADAL" clId="{C242F7DB-ABAB-2947-A6D9-06162AEAC108}" dt="2022-06-19T23:36:12.611" v="1651" actId="1076"/>
          <ac:picMkLst>
            <pc:docMk/>
            <pc:sldMk cId="1470326708" sldId="335"/>
            <ac:picMk id="14" creationId="{DDD3BD5C-4511-A9FB-8073-6FAB3B9BC4C1}"/>
          </ac:picMkLst>
        </pc:picChg>
        <pc:picChg chg="add del mod">
          <ac:chgData name="Piyush Grover" userId="22701501-d827-4ba0-a321-3ed3a8474192" providerId="ADAL" clId="{C242F7DB-ABAB-2947-A6D9-06162AEAC108}" dt="2022-06-19T23:51:10.941" v="1819" actId="478"/>
          <ac:picMkLst>
            <pc:docMk/>
            <pc:sldMk cId="1470326708" sldId="335"/>
            <ac:picMk id="17" creationId="{F1BE5055-5077-C261-F54B-7502CE1CA1B6}"/>
          </ac:picMkLst>
        </pc:picChg>
        <pc:picChg chg="add mod">
          <ac:chgData name="Piyush Grover" userId="22701501-d827-4ba0-a321-3ed3a8474192" providerId="ADAL" clId="{C242F7DB-ABAB-2947-A6D9-06162AEAC108}" dt="2022-06-22T20:09:43.750" v="7233" actId="1076"/>
          <ac:picMkLst>
            <pc:docMk/>
            <pc:sldMk cId="1470326708" sldId="335"/>
            <ac:picMk id="18" creationId="{F47F7148-A2B9-B841-7893-276D6BC51351}"/>
          </ac:picMkLst>
        </pc:picChg>
        <pc:picChg chg="add mod">
          <ac:chgData name="Piyush Grover" userId="22701501-d827-4ba0-a321-3ed3a8474192" providerId="ADAL" clId="{C242F7DB-ABAB-2947-A6D9-06162AEAC108}" dt="2022-06-20T00:10:19.813" v="2061" actId="1036"/>
          <ac:picMkLst>
            <pc:docMk/>
            <pc:sldMk cId="1470326708" sldId="335"/>
            <ac:picMk id="20" creationId="{F532ACE8-C361-7552-2F12-F98774428AC0}"/>
          </ac:picMkLst>
        </pc:picChg>
        <pc:picChg chg="add del mod">
          <ac:chgData name="Piyush Grover" userId="22701501-d827-4ba0-a321-3ed3a8474192" providerId="ADAL" clId="{C242F7DB-ABAB-2947-A6D9-06162AEAC108}" dt="2022-06-19T23:54:46.157" v="1866" actId="478"/>
          <ac:picMkLst>
            <pc:docMk/>
            <pc:sldMk cId="1470326708" sldId="335"/>
            <ac:picMk id="21" creationId="{428A81D0-99B2-0822-EDD9-FAEE01970932}"/>
          </ac:picMkLst>
        </pc:picChg>
        <pc:picChg chg="add mod">
          <ac:chgData name="Piyush Grover" userId="22701501-d827-4ba0-a321-3ed3a8474192" providerId="ADAL" clId="{C242F7DB-ABAB-2947-A6D9-06162AEAC108}" dt="2022-06-20T00:10:22.195" v="2062" actId="1076"/>
          <ac:picMkLst>
            <pc:docMk/>
            <pc:sldMk cId="1470326708" sldId="335"/>
            <ac:picMk id="22" creationId="{EB8E9C3E-36DD-E370-C316-9FC8A3615ADF}"/>
          </ac:picMkLst>
        </pc:picChg>
        <pc:picChg chg="add del mod">
          <ac:chgData name="Piyush Grover" userId="22701501-d827-4ba0-a321-3ed3a8474192" providerId="ADAL" clId="{C242F7DB-ABAB-2947-A6D9-06162AEAC108}" dt="2022-06-20T00:02:46.554" v="1910" actId="478"/>
          <ac:picMkLst>
            <pc:docMk/>
            <pc:sldMk cId="1470326708" sldId="335"/>
            <ac:picMk id="24" creationId="{A678711C-D52C-354E-6048-A0CAC0A4F13C}"/>
          </ac:picMkLst>
        </pc:picChg>
        <pc:picChg chg="add del mod">
          <ac:chgData name="Piyush Grover" userId="22701501-d827-4ba0-a321-3ed3a8474192" providerId="ADAL" clId="{C242F7DB-ABAB-2947-A6D9-06162AEAC108}" dt="2022-06-20T13:25:19.047" v="2400" actId="21"/>
          <ac:picMkLst>
            <pc:docMk/>
            <pc:sldMk cId="1470326708" sldId="335"/>
            <ac:picMk id="24" creationId="{D19646B1-0CE6-86FB-9B95-EE6AF3E98DF7}"/>
          </ac:picMkLst>
        </pc:picChg>
        <pc:picChg chg="add mod">
          <ac:chgData name="Piyush Grover" userId="22701501-d827-4ba0-a321-3ed3a8474192" providerId="ADAL" clId="{C242F7DB-ABAB-2947-A6D9-06162AEAC108}" dt="2022-06-20T00:10:25.977" v="2063" actId="1076"/>
          <ac:picMkLst>
            <pc:docMk/>
            <pc:sldMk cId="1470326708" sldId="335"/>
            <ac:picMk id="25" creationId="{D38D06FA-F17F-C7E3-4C7C-EFDCA7988AB0}"/>
          </ac:picMkLst>
        </pc:picChg>
        <pc:picChg chg="add mod">
          <ac:chgData name="Piyush Grover" userId="22701501-d827-4ba0-a321-3ed3a8474192" providerId="ADAL" clId="{C242F7DB-ABAB-2947-A6D9-06162AEAC108}" dt="2022-06-20T00:10:49.677" v="2075" actId="164"/>
          <ac:picMkLst>
            <pc:docMk/>
            <pc:sldMk cId="1470326708" sldId="335"/>
            <ac:picMk id="26" creationId="{0145885E-0CA3-E8F5-884E-A1ACDD024C13}"/>
          </ac:picMkLst>
        </pc:picChg>
        <pc:picChg chg="add del mod">
          <ac:chgData name="Piyush Grover" userId="22701501-d827-4ba0-a321-3ed3a8474192" providerId="ADAL" clId="{C242F7DB-ABAB-2947-A6D9-06162AEAC108}" dt="2022-06-20T00:12:51.432" v="2096" actId="478"/>
          <ac:picMkLst>
            <pc:docMk/>
            <pc:sldMk cId="1470326708" sldId="335"/>
            <ac:picMk id="28" creationId="{163FB98D-7065-85DB-88F9-309EE506EAD7}"/>
          </ac:picMkLst>
        </pc:picChg>
        <pc:picChg chg="add del mod">
          <ac:chgData name="Piyush Grover" userId="22701501-d827-4ba0-a321-3ed3a8474192" providerId="ADAL" clId="{C242F7DB-ABAB-2947-A6D9-06162AEAC108}" dt="2022-06-20T13:27:10.531" v="2506" actId="478"/>
          <ac:picMkLst>
            <pc:docMk/>
            <pc:sldMk cId="1470326708" sldId="335"/>
            <ac:picMk id="28" creationId="{F16D36A2-EC7F-6261-1EC4-3204965536E4}"/>
          </ac:picMkLst>
        </pc:picChg>
        <pc:picChg chg="add del">
          <ac:chgData name="Piyush Grover" userId="22701501-d827-4ba0-a321-3ed3a8474192" providerId="ADAL" clId="{C242F7DB-ABAB-2947-A6D9-06162AEAC108}" dt="2022-06-20T00:12:53.538" v="2098" actId="478"/>
          <ac:picMkLst>
            <pc:docMk/>
            <pc:sldMk cId="1470326708" sldId="335"/>
            <ac:picMk id="29" creationId="{6EE01D99-BA9C-A996-7464-093803FCE79B}"/>
          </ac:picMkLst>
        </pc:picChg>
        <pc:picChg chg="add mod">
          <ac:chgData name="Piyush Grover" userId="22701501-d827-4ba0-a321-3ed3a8474192" providerId="ADAL" clId="{C242F7DB-ABAB-2947-A6D9-06162AEAC108}" dt="2022-06-20T00:13:16.878" v="2102" actId="14100"/>
          <ac:picMkLst>
            <pc:docMk/>
            <pc:sldMk cId="1470326708" sldId="335"/>
            <ac:picMk id="30" creationId="{D62E66EE-0895-9795-F5F9-B7839876A56D}"/>
          </ac:picMkLst>
        </pc:picChg>
        <pc:picChg chg="mod">
          <ac:chgData name="Piyush Grover" userId="22701501-d827-4ba0-a321-3ed3a8474192" providerId="ADAL" clId="{C242F7DB-ABAB-2947-A6D9-06162AEAC108}" dt="2022-06-20T13:27:10.846" v="2507"/>
          <ac:picMkLst>
            <pc:docMk/>
            <pc:sldMk cId="1470326708" sldId="335"/>
            <ac:picMk id="32" creationId="{C4477C3E-4ECA-166A-8044-DA286B270D20}"/>
          </ac:picMkLst>
        </pc:picChg>
        <pc:picChg chg="add mod">
          <ac:chgData name="Piyush Grover" userId="22701501-d827-4ba0-a321-3ed3a8474192" providerId="ADAL" clId="{C242F7DB-ABAB-2947-A6D9-06162AEAC108}" dt="2022-06-20T13:28:31.625" v="2558" actId="1076"/>
          <ac:picMkLst>
            <pc:docMk/>
            <pc:sldMk cId="1470326708" sldId="335"/>
            <ac:picMk id="38" creationId="{C659D230-05A6-01BC-436D-FA342969CA29}"/>
          </ac:picMkLst>
        </pc:picChg>
        <pc:picChg chg="add mod">
          <ac:chgData name="Piyush Grover" userId="22701501-d827-4ba0-a321-3ed3a8474192" providerId="ADAL" clId="{C242F7DB-ABAB-2947-A6D9-06162AEAC108}" dt="2022-06-22T20:38:56.416" v="7354" actId="1036"/>
          <ac:picMkLst>
            <pc:docMk/>
            <pc:sldMk cId="1470326708" sldId="335"/>
            <ac:picMk id="39" creationId="{4564A0D7-9AA7-8FDC-2CF9-9F854CCC23A1}"/>
          </ac:picMkLst>
        </pc:picChg>
        <pc:picChg chg="add del mod">
          <ac:chgData name="Piyush Grover" userId="22701501-d827-4ba0-a321-3ed3a8474192" providerId="ADAL" clId="{C242F7DB-ABAB-2947-A6D9-06162AEAC108}" dt="2022-06-23T15:35:26.948" v="10319" actId="478"/>
          <ac:picMkLst>
            <pc:docMk/>
            <pc:sldMk cId="1470326708" sldId="335"/>
            <ac:picMk id="40" creationId="{5255553E-E87B-5E82-4325-E8A32156D13E}"/>
          </ac:picMkLst>
        </pc:picChg>
        <pc:picChg chg="add mod">
          <ac:chgData name="Piyush Grover" userId="22701501-d827-4ba0-a321-3ed3a8474192" providerId="ADAL" clId="{C242F7DB-ABAB-2947-A6D9-06162AEAC108}" dt="2022-06-23T11:24:56.297" v="9706" actId="1076"/>
          <ac:picMkLst>
            <pc:docMk/>
            <pc:sldMk cId="1470326708" sldId="335"/>
            <ac:picMk id="41" creationId="{C18519F6-DE57-DE6B-4C76-ADE691725D4F}"/>
          </ac:picMkLst>
        </pc:picChg>
        <pc:picChg chg="add mod">
          <ac:chgData name="Piyush Grover" userId="22701501-d827-4ba0-a321-3ed3a8474192" providerId="ADAL" clId="{C242F7DB-ABAB-2947-A6D9-06162AEAC108}" dt="2022-06-23T11:25:01.714" v="9708" actId="1076"/>
          <ac:picMkLst>
            <pc:docMk/>
            <pc:sldMk cId="1470326708" sldId="335"/>
            <ac:picMk id="42" creationId="{7486EB8F-1B5A-65CE-E172-88BB554BB38B}"/>
          </ac:picMkLst>
        </pc:picChg>
        <pc:cxnChg chg="add mod">
          <ac:chgData name="Piyush Grover" userId="22701501-d827-4ba0-a321-3ed3a8474192" providerId="ADAL" clId="{C242F7DB-ABAB-2947-A6D9-06162AEAC108}" dt="2022-06-20T13:27:17.222" v="2509" actId="14100"/>
          <ac:cxnSpMkLst>
            <pc:docMk/>
            <pc:sldMk cId="1470326708" sldId="335"/>
            <ac:cxnSpMk id="12" creationId="{880427E2-5142-8FE2-DFE0-2D36827888FE}"/>
          </ac:cxnSpMkLst>
        </pc:cxnChg>
        <pc:cxnChg chg="add mod">
          <ac:chgData name="Piyush Grover" userId="22701501-d827-4ba0-a321-3ed3a8474192" providerId="ADAL" clId="{C242F7DB-ABAB-2947-A6D9-06162AEAC108}" dt="2022-06-19T23:36:23.714" v="1653" actId="692"/>
          <ac:cxnSpMkLst>
            <pc:docMk/>
            <pc:sldMk cId="1470326708" sldId="335"/>
            <ac:cxnSpMk id="16" creationId="{C8E58546-6E11-ED37-016B-0B383096C794}"/>
          </ac:cxnSpMkLst>
        </pc:cxnChg>
      </pc:sldChg>
      <pc:sldChg chg="addSp delSp modSp new mod">
        <pc:chgData name="Piyush Grover" userId="22701501-d827-4ba0-a321-3ed3a8474192" providerId="ADAL" clId="{C242F7DB-ABAB-2947-A6D9-06162AEAC108}" dt="2022-06-23T15:59:44.245" v="10329" actId="255"/>
        <pc:sldMkLst>
          <pc:docMk/>
          <pc:sldMk cId="263480640" sldId="336"/>
        </pc:sldMkLst>
        <pc:spChg chg="add mod">
          <ac:chgData name="Piyush Grover" userId="22701501-d827-4ba0-a321-3ed3a8474192" providerId="ADAL" clId="{C242F7DB-ABAB-2947-A6D9-06162AEAC108}" dt="2022-06-20T18:21:33.188" v="2781" actId="20577"/>
          <ac:spMkLst>
            <pc:docMk/>
            <pc:sldMk cId="263480640" sldId="336"/>
            <ac:spMk id="2" creationId="{84645191-70D7-B3ED-9C67-824A4BB02479}"/>
          </ac:spMkLst>
        </pc:spChg>
        <pc:spChg chg="add mod">
          <ac:chgData name="Piyush Grover" userId="22701501-d827-4ba0-a321-3ed3a8474192" providerId="ADAL" clId="{C242F7DB-ABAB-2947-A6D9-06162AEAC108}" dt="2022-06-20T20:22:26.307" v="3228" actId="20577"/>
          <ac:spMkLst>
            <pc:docMk/>
            <pc:sldMk cId="263480640" sldId="336"/>
            <ac:spMk id="3" creationId="{AA55ABD8-BC81-FCD0-702C-6BA5223E9A95}"/>
          </ac:spMkLst>
        </pc:spChg>
        <pc:spChg chg="add mod">
          <ac:chgData name="Piyush Grover" userId="22701501-d827-4ba0-a321-3ed3a8474192" providerId="ADAL" clId="{C242F7DB-ABAB-2947-A6D9-06162AEAC108}" dt="2022-06-20T18:26:31.123" v="2978" actId="692"/>
          <ac:spMkLst>
            <pc:docMk/>
            <pc:sldMk cId="263480640" sldId="336"/>
            <ac:spMk id="6" creationId="{6CADB3A4-1D05-95BE-8B19-091BD1A10C30}"/>
          </ac:spMkLst>
        </pc:spChg>
        <pc:spChg chg="add mod">
          <ac:chgData name="Piyush Grover" userId="22701501-d827-4ba0-a321-3ed3a8474192" providerId="ADAL" clId="{C242F7DB-ABAB-2947-A6D9-06162AEAC108}" dt="2022-06-20T18:26:46.064" v="2997" actId="1036"/>
          <ac:spMkLst>
            <pc:docMk/>
            <pc:sldMk cId="263480640" sldId="336"/>
            <ac:spMk id="7" creationId="{4893DEAC-5B17-08DA-2BFB-4F7EEE80EF35}"/>
          </ac:spMkLst>
        </pc:spChg>
        <pc:spChg chg="add mod">
          <ac:chgData name="Piyush Grover" userId="22701501-d827-4ba0-a321-3ed3a8474192" providerId="ADAL" clId="{C242F7DB-ABAB-2947-A6D9-06162AEAC108}" dt="2022-06-20T18:26:41.117" v="2986" actId="1036"/>
          <ac:spMkLst>
            <pc:docMk/>
            <pc:sldMk cId="263480640" sldId="336"/>
            <ac:spMk id="8" creationId="{A1B36F9E-D9D3-C52A-739D-924891BDE724}"/>
          </ac:spMkLst>
        </pc:spChg>
        <pc:spChg chg="add mod">
          <ac:chgData name="Piyush Grover" userId="22701501-d827-4ba0-a321-3ed3a8474192" providerId="ADAL" clId="{C242F7DB-ABAB-2947-A6D9-06162AEAC108}" dt="2022-06-20T18:26:43.844" v="2994" actId="1036"/>
          <ac:spMkLst>
            <pc:docMk/>
            <pc:sldMk cId="263480640" sldId="336"/>
            <ac:spMk id="9" creationId="{C11EF13E-10D1-69C6-67B9-CA77D51B5FA5}"/>
          </ac:spMkLst>
        </pc:spChg>
        <pc:spChg chg="add mod">
          <ac:chgData name="Piyush Grover" userId="22701501-d827-4ba0-a321-3ed3a8474192" providerId="ADAL" clId="{C242F7DB-ABAB-2947-A6D9-06162AEAC108}" dt="2022-06-20T18:26:31.123" v="2978" actId="692"/>
          <ac:spMkLst>
            <pc:docMk/>
            <pc:sldMk cId="263480640" sldId="336"/>
            <ac:spMk id="10" creationId="{B4CA94BB-C3B6-3D39-127E-E0464E727EE1}"/>
          </ac:spMkLst>
        </pc:spChg>
        <pc:spChg chg="add mod">
          <ac:chgData name="Piyush Grover" userId="22701501-d827-4ba0-a321-3ed3a8474192" providerId="ADAL" clId="{C242F7DB-ABAB-2947-A6D9-06162AEAC108}" dt="2022-06-20T18:26:31.123" v="2978" actId="692"/>
          <ac:spMkLst>
            <pc:docMk/>
            <pc:sldMk cId="263480640" sldId="336"/>
            <ac:spMk id="11" creationId="{1B747BB9-5FD2-2105-3F49-AC673DBE2113}"/>
          </ac:spMkLst>
        </pc:spChg>
        <pc:spChg chg="add">
          <ac:chgData name="Piyush Grover" userId="22701501-d827-4ba0-a321-3ed3a8474192" providerId="ADAL" clId="{C242F7DB-ABAB-2947-A6D9-06162AEAC108}" dt="2022-06-20T18:28:18.447" v="3029" actId="11529"/>
          <ac:spMkLst>
            <pc:docMk/>
            <pc:sldMk cId="263480640" sldId="336"/>
            <ac:spMk id="12" creationId="{DD77256A-8CB7-E6A1-8DFE-4CCD4881893B}"/>
          </ac:spMkLst>
        </pc:spChg>
        <pc:spChg chg="add mod">
          <ac:chgData name="Piyush Grover" userId="22701501-d827-4ba0-a321-3ed3a8474192" providerId="ADAL" clId="{C242F7DB-ABAB-2947-A6D9-06162AEAC108}" dt="2022-06-23T15:59:44.245" v="10329" actId="255"/>
          <ac:spMkLst>
            <pc:docMk/>
            <pc:sldMk cId="263480640" sldId="336"/>
            <ac:spMk id="13" creationId="{57BE2FB5-2CDC-FB36-E6A9-3F8EA6A705F1}"/>
          </ac:spMkLst>
        </pc:spChg>
        <pc:spChg chg="add del mod">
          <ac:chgData name="Piyush Grover" userId="22701501-d827-4ba0-a321-3ed3a8474192" providerId="ADAL" clId="{C242F7DB-ABAB-2947-A6D9-06162AEAC108}" dt="2022-06-20T18:37:43.280" v="3049"/>
          <ac:spMkLst>
            <pc:docMk/>
            <pc:sldMk cId="263480640" sldId="336"/>
            <ac:spMk id="16" creationId="{1DD5EF37-C83C-E035-E69F-8CF52378FD36}"/>
          </ac:spMkLst>
        </pc:spChg>
        <pc:spChg chg="add mod">
          <ac:chgData name="Piyush Grover" userId="22701501-d827-4ba0-a321-3ed3a8474192" providerId="ADAL" clId="{C242F7DB-ABAB-2947-A6D9-06162AEAC108}" dt="2022-06-20T18:46:53.799" v="3223" actId="1035"/>
          <ac:spMkLst>
            <pc:docMk/>
            <pc:sldMk cId="263480640" sldId="336"/>
            <ac:spMk id="17" creationId="{860560C4-659B-3B9F-CDDC-F01E53B94414}"/>
          </ac:spMkLst>
        </pc:spChg>
        <pc:spChg chg="add mod">
          <ac:chgData name="Piyush Grover" userId="22701501-d827-4ba0-a321-3ed3a8474192" providerId="ADAL" clId="{C242F7DB-ABAB-2947-A6D9-06162AEAC108}" dt="2022-06-20T20:29:08.306" v="3540" actId="20577"/>
          <ac:spMkLst>
            <pc:docMk/>
            <pc:sldMk cId="263480640" sldId="336"/>
            <ac:spMk id="18" creationId="{0F0746A7-C88C-281C-61A9-68DD0E0640ED}"/>
          </ac:spMkLst>
        </pc:spChg>
        <pc:spChg chg="add del">
          <ac:chgData name="Piyush Grover" userId="22701501-d827-4ba0-a321-3ed3a8474192" providerId="ADAL" clId="{C242F7DB-ABAB-2947-A6D9-06162AEAC108}" dt="2022-06-20T20:28:40.003" v="3486" actId="478"/>
          <ac:spMkLst>
            <pc:docMk/>
            <pc:sldMk cId="263480640" sldId="336"/>
            <ac:spMk id="22" creationId="{ED8A0D03-1202-F3E2-CE91-A89CEFE9AF92}"/>
          </ac:spMkLst>
        </pc:spChg>
        <pc:picChg chg="add mod">
          <ac:chgData name="Piyush Grover" userId="22701501-d827-4ba0-a321-3ed3a8474192" providerId="ADAL" clId="{C242F7DB-ABAB-2947-A6D9-06162AEAC108}" dt="2022-06-20T18:46:33.348" v="3214" actId="14100"/>
          <ac:picMkLst>
            <pc:docMk/>
            <pc:sldMk cId="263480640" sldId="336"/>
            <ac:picMk id="4" creationId="{F55604F8-E824-EDA5-FD7A-B5E361C43139}"/>
          </ac:picMkLst>
        </pc:picChg>
        <pc:picChg chg="add mod">
          <ac:chgData name="Piyush Grover" userId="22701501-d827-4ba0-a321-3ed3a8474192" providerId="ADAL" clId="{C242F7DB-ABAB-2947-A6D9-06162AEAC108}" dt="2022-06-20T18:24:04.324" v="2919" actId="14100"/>
          <ac:picMkLst>
            <pc:docMk/>
            <pc:sldMk cId="263480640" sldId="336"/>
            <ac:picMk id="5" creationId="{37BAF1CB-49F5-B517-0D5D-ABFFA2221777}"/>
          </ac:picMkLst>
        </pc:picChg>
        <pc:picChg chg="add del mod">
          <ac:chgData name="Piyush Grover" userId="22701501-d827-4ba0-a321-3ed3a8474192" providerId="ADAL" clId="{C242F7DB-ABAB-2947-A6D9-06162AEAC108}" dt="2022-06-20T18:35:53.426" v="3033" actId="478"/>
          <ac:picMkLst>
            <pc:docMk/>
            <pc:sldMk cId="263480640" sldId="336"/>
            <ac:picMk id="13" creationId="{A2FF24CB-84BD-E6A7-C117-F58B6A4ABCD1}"/>
          </ac:picMkLst>
        </pc:picChg>
        <pc:picChg chg="add del mod">
          <ac:chgData name="Piyush Grover" userId="22701501-d827-4ba0-a321-3ed3a8474192" providerId="ADAL" clId="{C242F7DB-ABAB-2947-A6D9-06162AEAC108}" dt="2022-06-20T18:40:17.494" v="3066" actId="478"/>
          <ac:picMkLst>
            <pc:docMk/>
            <pc:sldMk cId="263480640" sldId="336"/>
            <ac:picMk id="14" creationId="{5E1BC1C7-0B81-9446-1DA9-8F28C5C98F8E}"/>
          </ac:picMkLst>
        </pc:picChg>
        <pc:picChg chg="add del mod">
          <ac:chgData name="Piyush Grover" userId="22701501-d827-4ba0-a321-3ed3a8474192" providerId="ADAL" clId="{C242F7DB-ABAB-2947-A6D9-06162AEAC108}" dt="2022-06-20T18:40:17.494" v="3066" actId="478"/>
          <ac:picMkLst>
            <pc:docMk/>
            <pc:sldMk cId="263480640" sldId="336"/>
            <ac:picMk id="15" creationId="{0E848F19-5D43-B3AB-A62D-15D1BEB8355F}"/>
          </ac:picMkLst>
        </pc:picChg>
        <pc:picChg chg="add mod">
          <ac:chgData name="Piyush Grover" userId="22701501-d827-4ba0-a321-3ed3a8474192" providerId="ADAL" clId="{C242F7DB-ABAB-2947-A6D9-06162AEAC108}" dt="2022-06-20T18:46:40.529" v="3217" actId="1076"/>
          <ac:picMkLst>
            <pc:docMk/>
            <pc:sldMk cId="263480640" sldId="336"/>
            <ac:picMk id="19" creationId="{E18BC17E-48EB-E61D-15CF-BF83CEB7735B}"/>
          </ac:picMkLst>
        </pc:picChg>
        <pc:picChg chg="add mod">
          <ac:chgData name="Piyush Grover" userId="22701501-d827-4ba0-a321-3ed3a8474192" providerId="ADAL" clId="{C242F7DB-ABAB-2947-A6D9-06162AEAC108}" dt="2022-06-20T18:46:36.755" v="3215" actId="14100"/>
          <ac:picMkLst>
            <pc:docMk/>
            <pc:sldMk cId="263480640" sldId="336"/>
            <ac:picMk id="20" creationId="{2CB5C064-BC66-56CE-EE5A-40C5B561B19B}"/>
          </ac:picMkLst>
        </pc:picChg>
        <pc:picChg chg="add mod">
          <ac:chgData name="Piyush Grover" userId="22701501-d827-4ba0-a321-3ed3a8474192" providerId="ADAL" clId="{C242F7DB-ABAB-2947-A6D9-06162AEAC108}" dt="2022-06-20T20:28:46.979" v="3502" actId="1076"/>
          <ac:picMkLst>
            <pc:docMk/>
            <pc:sldMk cId="263480640" sldId="336"/>
            <ac:picMk id="21" creationId="{1FDB101E-28B0-813B-E47E-477140E5FAEF}"/>
          </ac:picMkLst>
        </pc:picChg>
      </pc:sldChg>
      <pc:sldChg chg="addSp delSp modSp new mod">
        <pc:chgData name="Piyush Grover" userId="22701501-d827-4ba0-a321-3ed3a8474192" providerId="ADAL" clId="{C242F7DB-ABAB-2947-A6D9-06162AEAC108}" dt="2022-06-23T15:59:51.347" v="10330" actId="255"/>
        <pc:sldMkLst>
          <pc:docMk/>
          <pc:sldMk cId="3502348522" sldId="337"/>
        </pc:sldMkLst>
        <pc:spChg chg="add mod">
          <ac:chgData name="Piyush Grover" userId="22701501-d827-4ba0-a321-3ed3a8474192" providerId="ADAL" clId="{C242F7DB-ABAB-2947-A6D9-06162AEAC108}" dt="2022-06-20T20:24:48.234" v="3307" actId="12"/>
          <ac:spMkLst>
            <pc:docMk/>
            <pc:sldMk cId="3502348522" sldId="337"/>
            <ac:spMk id="2" creationId="{FF563652-BBE3-A43F-9DAC-59EE47CE2FED}"/>
          </ac:spMkLst>
        </pc:spChg>
        <pc:spChg chg="add mod">
          <ac:chgData name="Piyush Grover" userId="22701501-d827-4ba0-a321-3ed3a8474192" providerId="ADAL" clId="{C242F7DB-ABAB-2947-A6D9-06162AEAC108}" dt="2022-06-20T20:34:33.966" v="3726" actId="1076"/>
          <ac:spMkLst>
            <pc:docMk/>
            <pc:sldMk cId="3502348522" sldId="337"/>
            <ac:spMk id="3" creationId="{DDF52B6A-3902-7889-76E3-47FA23385355}"/>
          </ac:spMkLst>
        </pc:spChg>
        <pc:spChg chg="add mod">
          <ac:chgData name="Piyush Grover" userId="22701501-d827-4ba0-a321-3ed3a8474192" providerId="ADAL" clId="{C242F7DB-ABAB-2947-A6D9-06162AEAC108}" dt="2022-06-23T04:03:58.315" v="8744" actId="20577"/>
          <ac:spMkLst>
            <pc:docMk/>
            <pc:sldMk cId="3502348522" sldId="337"/>
            <ac:spMk id="5" creationId="{ACB83CA1-1A73-03C3-1FD8-92D44FA33C4E}"/>
          </ac:spMkLst>
        </pc:spChg>
        <pc:spChg chg="add mod">
          <ac:chgData name="Piyush Grover" userId="22701501-d827-4ba0-a321-3ed3a8474192" providerId="ADAL" clId="{C242F7DB-ABAB-2947-A6D9-06162AEAC108}" dt="2022-06-21T12:22:31.790" v="3972" actId="14100"/>
          <ac:spMkLst>
            <pc:docMk/>
            <pc:sldMk cId="3502348522" sldId="337"/>
            <ac:spMk id="8" creationId="{1A21ADB6-30D3-603C-E3F8-40450AEC2900}"/>
          </ac:spMkLst>
        </pc:spChg>
        <pc:spChg chg="add mod">
          <ac:chgData name="Piyush Grover" userId="22701501-d827-4ba0-a321-3ed3a8474192" providerId="ADAL" clId="{C242F7DB-ABAB-2947-A6D9-06162AEAC108}" dt="2022-06-21T12:22:22.697" v="3971" actId="1076"/>
          <ac:spMkLst>
            <pc:docMk/>
            <pc:sldMk cId="3502348522" sldId="337"/>
            <ac:spMk id="9" creationId="{27DEEA88-DEB2-C7BF-193A-71152D9A915D}"/>
          </ac:spMkLst>
        </pc:spChg>
        <pc:spChg chg="add del mod">
          <ac:chgData name="Piyush Grover" userId="22701501-d827-4ba0-a321-3ed3a8474192" providerId="ADAL" clId="{C242F7DB-ABAB-2947-A6D9-06162AEAC108}" dt="2022-06-20T20:30:36.884" v="3651"/>
          <ac:spMkLst>
            <pc:docMk/>
            <pc:sldMk cId="3502348522" sldId="337"/>
            <ac:spMk id="9" creationId="{971C119C-F805-4A34-E2B1-F7D48DE11DA9}"/>
          </ac:spMkLst>
        </pc:spChg>
        <pc:spChg chg="add mod">
          <ac:chgData name="Piyush Grover" userId="22701501-d827-4ba0-a321-3ed3a8474192" providerId="ADAL" clId="{C242F7DB-ABAB-2947-A6D9-06162AEAC108}" dt="2022-06-21T12:21:24.164" v="3939" actId="20577"/>
          <ac:spMkLst>
            <pc:docMk/>
            <pc:sldMk cId="3502348522" sldId="337"/>
            <ac:spMk id="10" creationId="{DFEA3117-988F-AD9C-5EB5-2EFA9D567913}"/>
          </ac:spMkLst>
        </pc:spChg>
        <pc:spChg chg="add mod">
          <ac:chgData name="Piyush Grover" userId="22701501-d827-4ba0-a321-3ed3a8474192" providerId="ADAL" clId="{C242F7DB-ABAB-2947-A6D9-06162AEAC108}" dt="2022-06-22T23:46:30.505" v="7425"/>
          <ac:spMkLst>
            <pc:docMk/>
            <pc:sldMk cId="3502348522" sldId="337"/>
            <ac:spMk id="11" creationId="{6C5E019F-3750-F9E2-111F-304C5C9CC12B}"/>
          </ac:spMkLst>
        </pc:spChg>
        <pc:spChg chg="add del mod">
          <ac:chgData name="Piyush Grover" userId="22701501-d827-4ba0-a321-3ed3a8474192" providerId="ADAL" clId="{C242F7DB-ABAB-2947-A6D9-06162AEAC108}" dt="2022-06-20T20:35:26.794" v="3750" actId="478"/>
          <ac:spMkLst>
            <pc:docMk/>
            <pc:sldMk cId="3502348522" sldId="337"/>
            <ac:spMk id="16" creationId="{B7669DA5-5711-6B3D-5901-7844ECFEF577}"/>
          </ac:spMkLst>
        </pc:spChg>
        <pc:spChg chg="add mod">
          <ac:chgData name="Piyush Grover" userId="22701501-d827-4ba0-a321-3ed3a8474192" providerId="ADAL" clId="{C242F7DB-ABAB-2947-A6D9-06162AEAC108}" dt="2022-06-21T12:20:08.585" v="3876" actId="1035"/>
          <ac:spMkLst>
            <pc:docMk/>
            <pc:sldMk cId="3502348522" sldId="337"/>
            <ac:spMk id="17" creationId="{D10A8DC8-DE88-A093-7F0C-D53EEC7193FE}"/>
          </ac:spMkLst>
        </pc:spChg>
        <pc:spChg chg="add mod">
          <ac:chgData name="Piyush Grover" userId="22701501-d827-4ba0-a321-3ed3a8474192" providerId="ADAL" clId="{C242F7DB-ABAB-2947-A6D9-06162AEAC108}" dt="2022-06-20T20:37:33.119" v="3815" actId="5793"/>
          <ac:spMkLst>
            <pc:docMk/>
            <pc:sldMk cId="3502348522" sldId="337"/>
            <ac:spMk id="20" creationId="{BABB4DEB-127E-272E-EEBA-3BC8FEC54390}"/>
          </ac:spMkLst>
        </pc:spChg>
        <pc:spChg chg="add del mod">
          <ac:chgData name="Piyush Grover" userId="22701501-d827-4ba0-a321-3ed3a8474192" providerId="ADAL" clId="{C242F7DB-ABAB-2947-A6D9-06162AEAC108}" dt="2022-06-21T12:24:10.605" v="3973" actId="478"/>
          <ac:spMkLst>
            <pc:docMk/>
            <pc:sldMk cId="3502348522" sldId="337"/>
            <ac:spMk id="21" creationId="{B3D8FCC4-0BBC-8A0A-B6DB-7E05E1137411}"/>
          </ac:spMkLst>
        </pc:spChg>
        <pc:spChg chg="add mod">
          <ac:chgData name="Piyush Grover" userId="22701501-d827-4ba0-a321-3ed3a8474192" providerId="ADAL" clId="{C242F7DB-ABAB-2947-A6D9-06162AEAC108}" dt="2022-06-21T12:19:59.460" v="3870" actId="20577"/>
          <ac:spMkLst>
            <pc:docMk/>
            <pc:sldMk cId="3502348522" sldId="337"/>
            <ac:spMk id="22" creationId="{6F0AD0A1-3192-5634-69D0-1E3CA0D4D948}"/>
          </ac:spMkLst>
        </pc:spChg>
        <pc:spChg chg="add mod">
          <ac:chgData name="Piyush Grover" userId="22701501-d827-4ba0-a321-3ed3a8474192" providerId="ADAL" clId="{C242F7DB-ABAB-2947-A6D9-06162AEAC108}" dt="2022-06-21T12:19:47.674" v="3863" actId="20577"/>
          <ac:spMkLst>
            <pc:docMk/>
            <pc:sldMk cId="3502348522" sldId="337"/>
            <ac:spMk id="23" creationId="{3AAAE843-E456-F058-B4D1-C4AE41A942C7}"/>
          </ac:spMkLst>
        </pc:spChg>
        <pc:spChg chg="add mod">
          <ac:chgData name="Piyush Grover" userId="22701501-d827-4ba0-a321-3ed3a8474192" providerId="ADAL" clId="{C242F7DB-ABAB-2947-A6D9-06162AEAC108}" dt="2022-06-21T12:19:55.610" v="3868" actId="20577"/>
          <ac:spMkLst>
            <pc:docMk/>
            <pc:sldMk cId="3502348522" sldId="337"/>
            <ac:spMk id="24" creationId="{D5507308-D08B-0185-C950-F5432F9B81F2}"/>
          </ac:spMkLst>
        </pc:spChg>
        <pc:spChg chg="add mod">
          <ac:chgData name="Piyush Grover" userId="22701501-d827-4ba0-a321-3ed3a8474192" providerId="ADAL" clId="{C242F7DB-ABAB-2947-A6D9-06162AEAC108}" dt="2022-06-22T23:47:30.702" v="7445" actId="14100"/>
          <ac:spMkLst>
            <pc:docMk/>
            <pc:sldMk cId="3502348522" sldId="337"/>
            <ac:spMk id="25" creationId="{9666A36B-4102-9930-7F65-70406D2C2C7E}"/>
          </ac:spMkLst>
        </pc:spChg>
        <pc:spChg chg="add del mod">
          <ac:chgData name="Piyush Grover" userId="22701501-d827-4ba0-a321-3ed3a8474192" providerId="ADAL" clId="{C242F7DB-ABAB-2947-A6D9-06162AEAC108}" dt="2022-06-21T12:20:15.683" v="3883" actId="478"/>
          <ac:spMkLst>
            <pc:docMk/>
            <pc:sldMk cId="3502348522" sldId="337"/>
            <ac:spMk id="25" creationId="{9F021F21-F72D-F4AA-AA1E-CAF5F073DACF}"/>
          </ac:spMkLst>
        </pc:spChg>
        <pc:spChg chg="add mod">
          <ac:chgData name="Piyush Grover" userId="22701501-d827-4ba0-a321-3ed3a8474192" providerId="ADAL" clId="{C242F7DB-ABAB-2947-A6D9-06162AEAC108}" dt="2022-06-21T12:24:50.138" v="3977" actId="20577"/>
          <ac:spMkLst>
            <pc:docMk/>
            <pc:sldMk cId="3502348522" sldId="337"/>
            <ac:spMk id="26" creationId="{C519AE41-E1D3-29A3-B5A2-600CA241827C}"/>
          </ac:spMkLst>
        </pc:spChg>
        <pc:spChg chg="add mod">
          <ac:chgData name="Piyush Grover" userId="22701501-d827-4ba0-a321-3ed3a8474192" providerId="ADAL" clId="{C242F7DB-ABAB-2947-A6D9-06162AEAC108}" dt="2022-06-21T12:56:13.800" v="4250" actId="164"/>
          <ac:spMkLst>
            <pc:docMk/>
            <pc:sldMk cId="3502348522" sldId="337"/>
            <ac:spMk id="29" creationId="{954E1443-5D32-B732-4D96-8737570BF5AF}"/>
          </ac:spMkLst>
        </pc:spChg>
        <pc:spChg chg="add mod">
          <ac:chgData name="Piyush Grover" userId="22701501-d827-4ba0-a321-3ed3a8474192" providerId="ADAL" clId="{C242F7DB-ABAB-2947-A6D9-06162AEAC108}" dt="2022-06-23T15:59:51.347" v="10330" actId="255"/>
          <ac:spMkLst>
            <pc:docMk/>
            <pc:sldMk cId="3502348522" sldId="337"/>
            <ac:spMk id="42" creationId="{275C2F8B-A4DC-3790-AE32-DA509DD827F7}"/>
          </ac:spMkLst>
        </pc:spChg>
        <pc:spChg chg="add mod">
          <ac:chgData name="Piyush Grover" userId="22701501-d827-4ba0-a321-3ed3a8474192" providerId="ADAL" clId="{C242F7DB-ABAB-2947-A6D9-06162AEAC108}" dt="2022-06-21T12:54:02.728" v="4207" actId="20577"/>
          <ac:spMkLst>
            <pc:docMk/>
            <pc:sldMk cId="3502348522" sldId="337"/>
            <ac:spMk id="47" creationId="{CF577DEE-5EFE-F11B-C259-0B43F3FCF4B0}"/>
          </ac:spMkLst>
        </pc:spChg>
        <pc:spChg chg="add del">
          <ac:chgData name="Piyush Grover" userId="22701501-d827-4ba0-a321-3ed3a8474192" providerId="ADAL" clId="{C242F7DB-ABAB-2947-A6D9-06162AEAC108}" dt="2022-06-21T12:57:04.711" v="4268" actId="478"/>
          <ac:spMkLst>
            <pc:docMk/>
            <pc:sldMk cId="3502348522" sldId="337"/>
            <ac:spMk id="58" creationId="{8C23DEA4-75C1-7A64-F350-1E7E2CC386CB}"/>
          </ac:spMkLst>
        </pc:spChg>
        <pc:spChg chg="add del">
          <ac:chgData name="Piyush Grover" userId="22701501-d827-4ba0-a321-3ed3a8474192" providerId="ADAL" clId="{C242F7DB-ABAB-2947-A6D9-06162AEAC108}" dt="2022-06-21T12:57:33.057" v="4270" actId="478"/>
          <ac:spMkLst>
            <pc:docMk/>
            <pc:sldMk cId="3502348522" sldId="337"/>
            <ac:spMk id="59" creationId="{11E0603A-5FCF-0946-D8DD-DDE622A30264}"/>
          </ac:spMkLst>
        </pc:spChg>
        <pc:spChg chg="add mod">
          <ac:chgData name="Piyush Grover" userId="22701501-d827-4ba0-a321-3ed3a8474192" providerId="ADAL" clId="{C242F7DB-ABAB-2947-A6D9-06162AEAC108}" dt="2022-06-21T13:14:19.131" v="4525" actId="1038"/>
          <ac:spMkLst>
            <pc:docMk/>
            <pc:sldMk cId="3502348522" sldId="337"/>
            <ac:spMk id="65" creationId="{F095DE5B-0AB5-479C-BB2C-466B1FF6DD21}"/>
          </ac:spMkLst>
        </pc:spChg>
        <pc:grpChg chg="add mod">
          <ac:chgData name="Piyush Grover" userId="22701501-d827-4ba0-a321-3ed3a8474192" providerId="ADAL" clId="{C242F7DB-ABAB-2947-A6D9-06162AEAC108}" dt="2022-06-20T20:34:52.516" v="3734" actId="164"/>
          <ac:grpSpMkLst>
            <pc:docMk/>
            <pc:sldMk cId="3502348522" sldId="337"/>
            <ac:grpSpMk id="13" creationId="{0C398FD4-1901-FE76-A6BB-54689411E47D}"/>
          </ac:grpSpMkLst>
        </pc:grpChg>
        <pc:grpChg chg="add mod">
          <ac:chgData name="Piyush Grover" userId="22701501-d827-4ba0-a321-3ed3a8474192" providerId="ADAL" clId="{C242F7DB-ABAB-2947-A6D9-06162AEAC108}" dt="2022-06-20T20:35:05.466" v="3738" actId="1076"/>
          <ac:grpSpMkLst>
            <pc:docMk/>
            <pc:sldMk cId="3502348522" sldId="337"/>
            <ac:grpSpMk id="14" creationId="{D8561B7F-B6A4-D218-4AED-5B6BD4E1E34A}"/>
          </ac:grpSpMkLst>
        </pc:grpChg>
        <pc:grpChg chg="add mod">
          <ac:chgData name="Piyush Grover" userId="22701501-d827-4ba0-a321-3ed3a8474192" providerId="ADAL" clId="{C242F7DB-ABAB-2947-A6D9-06162AEAC108}" dt="2022-06-20T20:35:12.511" v="3740" actId="1076"/>
          <ac:grpSpMkLst>
            <pc:docMk/>
            <pc:sldMk cId="3502348522" sldId="337"/>
            <ac:grpSpMk id="15" creationId="{F191EBD6-F403-57D6-1F22-B2F7AE51ED1E}"/>
          </ac:grpSpMkLst>
        </pc:grpChg>
        <pc:grpChg chg="add mod">
          <ac:chgData name="Piyush Grover" userId="22701501-d827-4ba0-a321-3ed3a8474192" providerId="ADAL" clId="{C242F7DB-ABAB-2947-A6D9-06162AEAC108}" dt="2022-06-21T12:55:25.799" v="4240" actId="164"/>
          <ac:grpSpMkLst>
            <pc:docMk/>
            <pc:sldMk cId="3502348522" sldId="337"/>
            <ac:grpSpMk id="56" creationId="{F6402476-4B61-4308-A244-480639FA4734}"/>
          </ac:grpSpMkLst>
        </pc:grpChg>
        <pc:grpChg chg="add mod">
          <ac:chgData name="Piyush Grover" userId="22701501-d827-4ba0-a321-3ed3a8474192" providerId="ADAL" clId="{C242F7DB-ABAB-2947-A6D9-06162AEAC108}" dt="2022-06-21T12:56:19.450" v="4266" actId="1035"/>
          <ac:grpSpMkLst>
            <pc:docMk/>
            <pc:sldMk cId="3502348522" sldId="337"/>
            <ac:grpSpMk id="57" creationId="{EA045032-CC82-2A7A-78FD-B1F3003ED88C}"/>
          </ac:grpSpMkLst>
        </pc:grpChg>
        <pc:picChg chg="add mod">
          <ac:chgData name="Piyush Grover" userId="22701501-d827-4ba0-a321-3ed3a8474192" providerId="ADAL" clId="{C242F7DB-ABAB-2947-A6D9-06162AEAC108}" dt="2022-06-20T20:35:29.291" v="3751" actId="1076"/>
          <ac:picMkLst>
            <pc:docMk/>
            <pc:sldMk cId="3502348522" sldId="337"/>
            <ac:picMk id="4" creationId="{290A431B-9FBE-83A8-A488-92BDB9A6EC7B}"/>
          </ac:picMkLst>
        </pc:picChg>
        <pc:picChg chg="add mod">
          <ac:chgData name="Piyush Grover" userId="22701501-d827-4ba0-a321-3ed3a8474192" providerId="ADAL" clId="{C242F7DB-ABAB-2947-A6D9-06162AEAC108}" dt="2022-06-23T04:04:07.078" v="8748" actId="1038"/>
          <ac:picMkLst>
            <pc:docMk/>
            <pc:sldMk cId="3502348522" sldId="337"/>
            <ac:picMk id="6" creationId="{47031F11-AF75-76A3-A337-6D17D4BBA7FC}"/>
          </ac:picMkLst>
        </pc:picChg>
        <pc:picChg chg="add mod">
          <ac:chgData name="Piyush Grover" userId="22701501-d827-4ba0-a321-3ed3a8474192" providerId="ADAL" clId="{C242F7DB-ABAB-2947-A6D9-06162AEAC108}" dt="2022-06-20T20:35:01.373" v="3737" actId="164"/>
          <ac:picMkLst>
            <pc:docMk/>
            <pc:sldMk cId="3502348522" sldId="337"/>
            <ac:picMk id="7" creationId="{E2F9B729-C48D-051D-7D19-8263A77DDA23}"/>
          </ac:picMkLst>
        </pc:picChg>
        <pc:picChg chg="add del mod">
          <ac:chgData name="Piyush Grover" userId="22701501-d827-4ba0-a321-3ed3a8474192" providerId="ADAL" clId="{C242F7DB-ABAB-2947-A6D9-06162AEAC108}" dt="2022-06-20T20:30:36.072" v="3649" actId="478"/>
          <ac:picMkLst>
            <pc:docMk/>
            <pc:sldMk cId="3502348522" sldId="337"/>
            <ac:picMk id="8" creationId="{1CC50B01-44BD-7C97-5530-90CF81D7ACF0}"/>
          </ac:picMkLst>
        </pc:picChg>
        <pc:picChg chg="add mod">
          <ac:chgData name="Piyush Grover" userId="22701501-d827-4ba0-a321-3ed3a8474192" providerId="ADAL" clId="{C242F7DB-ABAB-2947-A6D9-06162AEAC108}" dt="2022-06-20T20:35:09.981" v="3739" actId="164"/>
          <ac:picMkLst>
            <pc:docMk/>
            <pc:sldMk cId="3502348522" sldId="337"/>
            <ac:picMk id="12" creationId="{7C3AE077-4111-90DF-0618-B6D51983E7EA}"/>
          </ac:picMkLst>
        </pc:picChg>
        <pc:picChg chg="add mod">
          <ac:chgData name="Piyush Grover" userId="22701501-d827-4ba0-a321-3ed3a8474192" providerId="ADAL" clId="{C242F7DB-ABAB-2947-A6D9-06162AEAC108}" dt="2022-06-21T12:53:57.088" v="4202" actId="1037"/>
          <ac:picMkLst>
            <pc:docMk/>
            <pc:sldMk cId="3502348522" sldId="337"/>
            <ac:picMk id="13" creationId="{A8B28959-50B8-03BA-509F-39CE37EB9366}"/>
          </ac:picMkLst>
        </pc:picChg>
        <pc:picChg chg="add mod">
          <ac:chgData name="Piyush Grover" userId="22701501-d827-4ba0-a321-3ed3a8474192" providerId="ADAL" clId="{C242F7DB-ABAB-2947-A6D9-06162AEAC108}" dt="2022-06-22T23:47:03.728" v="7441" actId="688"/>
          <ac:picMkLst>
            <pc:docMk/>
            <pc:sldMk cId="3502348522" sldId="337"/>
            <ac:picMk id="16" creationId="{22A4E7EA-AC3C-BD8B-74CA-AFB4E941E9AB}"/>
          </ac:picMkLst>
        </pc:picChg>
        <pc:picChg chg="add mod">
          <ac:chgData name="Piyush Grover" userId="22701501-d827-4ba0-a321-3ed3a8474192" providerId="ADAL" clId="{C242F7DB-ABAB-2947-A6D9-06162AEAC108}" dt="2022-06-21T12:56:13.800" v="4250" actId="164"/>
          <ac:picMkLst>
            <pc:docMk/>
            <pc:sldMk cId="3502348522" sldId="337"/>
            <ac:picMk id="18" creationId="{CF0DB16B-89A7-D3F0-E065-09032C491120}"/>
          </ac:picMkLst>
        </pc:picChg>
        <pc:picChg chg="add mod">
          <ac:chgData name="Piyush Grover" userId="22701501-d827-4ba0-a321-3ed3a8474192" providerId="ADAL" clId="{C242F7DB-ABAB-2947-A6D9-06162AEAC108}" dt="2022-06-21T12:56:13.800" v="4250" actId="164"/>
          <ac:picMkLst>
            <pc:docMk/>
            <pc:sldMk cId="3502348522" sldId="337"/>
            <ac:picMk id="19" creationId="{A7F212EE-CB65-C08E-2B50-741763546F26}"/>
          </ac:picMkLst>
        </pc:picChg>
        <pc:picChg chg="add mod">
          <ac:chgData name="Piyush Grover" userId="22701501-d827-4ba0-a321-3ed3a8474192" providerId="ADAL" clId="{C242F7DB-ABAB-2947-A6D9-06162AEAC108}" dt="2022-06-22T23:46:49.896" v="7440" actId="1035"/>
          <ac:picMkLst>
            <pc:docMk/>
            <pc:sldMk cId="3502348522" sldId="337"/>
            <ac:picMk id="21" creationId="{67EAD245-D8EE-1C3B-C7F3-D31C4DA98338}"/>
          </ac:picMkLst>
        </pc:picChg>
        <pc:picChg chg="add del mod">
          <ac:chgData name="Piyush Grover" userId="22701501-d827-4ba0-a321-3ed3a8474192" providerId="ADAL" clId="{C242F7DB-ABAB-2947-A6D9-06162AEAC108}" dt="2022-06-21T13:00:08.907" v="4274" actId="478"/>
          <ac:picMkLst>
            <pc:docMk/>
            <pc:sldMk cId="3502348522" sldId="337"/>
            <ac:picMk id="61" creationId="{AEB7A432-41A2-461C-1F3B-ED060CFF06DA}"/>
          </ac:picMkLst>
        </pc:picChg>
        <pc:picChg chg="add del mod">
          <ac:chgData name="Piyush Grover" userId="22701501-d827-4ba0-a321-3ed3a8474192" providerId="ADAL" clId="{C242F7DB-ABAB-2947-A6D9-06162AEAC108}" dt="2022-06-21T13:01:40.175" v="4281" actId="478"/>
          <ac:picMkLst>
            <pc:docMk/>
            <pc:sldMk cId="3502348522" sldId="337"/>
            <ac:picMk id="63" creationId="{8786C4CA-E48A-BDD8-D3A2-6445CEE9F565}"/>
          </ac:picMkLst>
        </pc:picChg>
        <pc:picChg chg="add mod">
          <ac:chgData name="Piyush Grover" userId="22701501-d827-4ba0-a321-3ed3a8474192" providerId="ADAL" clId="{C242F7DB-ABAB-2947-A6D9-06162AEAC108}" dt="2022-06-21T13:14:50.576" v="4527" actId="1076"/>
          <ac:picMkLst>
            <pc:docMk/>
            <pc:sldMk cId="3502348522" sldId="337"/>
            <ac:picMk id="64" creationId="{829371E8-4936-8F94-11B4-0D2BABE6D779}"/>
          </ac:picMkLst>
        </pc:picChg>
        <pc:picChg chg="add mod">
          <ac:chgData name="Piyush Grover" userId="22701501-d827-4ba0-a321-3ed3a8474192" providerId="ADAL" clId="{C242F7DB-ABAB-2947-A6D9-06162AEAC108}" dt="2022-06-21T13:15:03.237" v="4530" actId="1076"/>
          <ac:picMkLst>
            <pc:docMk/>
            <pc:sldMk cId="3502348522" sldId="337"/>
            <ac:picMk id="66" creationId="{98FC739D-AAA2-63B2-DD33-DAACEB099D19}"/>
          </ac:picMkLst>
        </pc:picChg>
        <pc:cxnChg chg="add mod">
          <ac:chgData name="Piyush Grover" userId="22701501-d827-4ba0-a321-3ed3a8474192" providerId="ADAL" clId="{C242F7DB-ABAB-2947-A6D9-06162AEAC108}" dt="2022-06-21T12:56:13.800" v="4250" actId="164"/>
          <ac:cxnSpMkLst>
            <pc:docMk/>
            <pc:sldMk cId="3502348522" sldId="337"/>
            <ac:cxnSpMk id="28" creationId="{F30DF1A9-FE2F-C170-4BF7-95C1B5998379}"/>
          </ac:cxnSpMkLst>
        </pc:cxnChg>
        <pc:cxnChg chg="add mod">
          <ac:chgData name="Piyush Grover" userId="22701501-d827-4ba0-a321-3ed3a8474192" providerId="ADAL" clId="{C242F7DB-ABAB-2947-A6D9-06162AEAC108}" dt="2022-06-21T12:27:40.250" v="4020" actId="1038"/>
          <ac:cxnSpMkLst>
            <pc:docMk/>
            <pc:sldMk cId="3502348522" sldId="337"/>
            <ac:cxnSpMk id="32" creationId="{CD234567-2500-18C4-8F51-75EACAF0C838}"/>
          </ac:cxnSpMkLst>
        </pc:cxnChg>
        <pc:cxnChg chg="add mod">
          <ac:chgData name="Piyush Grover" userId="22701501-d827-4ba0-a321-3ed3a8474192" providerId="ADAL" clId="{C242F7DB-ABAB-2947-A6D9-06162AEAC108}" dt="2022-06-21T12:56:13.800" v="4250" actId="164"/>
          <ac:cxnSpMkLst>
            <pc:docMk/>
            <pc:sldMk cId="3502348522" sldId="337"/>
            <ac:cxnSpMk id="35" creationId="{A050EAA5-75D0-401F-56A5-ACB20420F51C}"/>
          </ac:cxnSpMkLst>
        </pc:cxnChg>
        <pc:cxnChg chg="add mod">
          <ac:chgData name="Piyush Grover" userId="22701501-d827-4ba0-a321-3ed3a8474192" providerId="ADAL" clId="{C242F7DB-ABAB-2947-A6D9-06162AEAC108}" dt="2022-06-21T12:56:13.800" v="4250" actId="164"/>
          <ac:cxnSpMkLst>
            <pc:docMk/>
            <pc:sldMk cId="3502348522" sldId="337"/>
            <ac:cxnSpMk id="38" creationId="{CA11E402-5F58-65C8-90FD-E6BEF01E31E9}"/>
          </ac:cxnSpMkLst>
        </pc:cxnChg>
        <pc:cxnChg chg="add mod">
          <ac:chgData name="Piyush Grover" userId="22701501-d827-4ba0-a321-3ed3a8474192" providerId="ADAL" clId="{C242F7DB-ABAB-2947-A6D9-06162AEAC108}" dt="2022-06-21T12:56:13.800" v="4250" actId="164"/>
          <ac:cxnSpMkLst>
            <pc:docMk/>
            <pc:sldMk cId="3502348522" sldId="337"/>
            <ac:cxnSpMk id="39" creationId="{C68B8D5A-EC5E-3D74-EAD6-0D39587EF528}"/>
          </ac:cxnSpMkLst>
        </pc:cxnChg>
        <pc:cxnChg chg="add mod">
          <ac:chgData name="Piyush Grover" userId="22701501-d827-4ba0-a321-3ed3a8474192" providerId="ADAL" clId="{C242F7DB-ABAB-2947-A6D9-06162AEAC108}" dt="2022-06-21T12:56:13.800" v="4250" actId="164"/>
          <ac:cxnSpMkLst>
            <pc:docMk/>
            <pc:sldMk cId="3502348522" sldId="337"/>
            <ac:cxnSpMk id="40" creationId="{E6473D38-16BB-D2E7-EDC7-9698D67A51DB}"/>
          </ac:cxnSpMkLst>
        </pc:cxnChg>
        <pc:cxnChg chg="add mod">
          <ac:chgData name="Piyush Grover" userId="22701501-d827-4ba0-a321-3ed3a8474192" providerId="ADAL" clId="{C242F7DB-ABAB-2947-A6D9-06162AEAC108}" dt="2022-06-21T12:55:25.799" v="4240" actId="164"/>
          <ac:cxnSpMkLst>
            <pc:docMk/>
            <pc:sldMk cId="3502348522" sldId="337"/>
            <ac:cxnSpMk id="49" creationId="{FF81E9DB-FC35-0678-8AC0-2E83D14A5080}"/>
          </ac:cxnSpMkLst>
        </pc:cxnChg>
        <pc:cxnChg chg="add mod">
          <ac:chgData name="Piyush Grover" userId="22701501-d827-4ba0-a321-3ed3a8474192" providerId="ADAL" clId="{C242F7DB-ABAB-2947-A6D9-06162AEAC108}" dt="2022-06-21T12:55:25.799" v="4240" actId="164"/>
          <ac:cxnSpMkLst>
            <pc:docMk/>
            <pc:sldMk cId="3502348522" sldId="337"/>
            <ac:cxnSpMk id="50" creationId="{77F992CE-34B5-6EC0-1277-EECAF34118AB}"/>
          </ac:cxnSpMkLst>
        </pc:cxnChg>
      </pc:sldChg>
      <pc:sldChg chg="addSp delSp modSp new mod">
        <pc:chgData name="Piyush Grover" userId="22701501-d827-4ba0-a321-3ed3a8474192" providerId="ADAL" clId="{C242F7DB-ABAB-2947-A6D9-06162AEAC108}" dt="2022-06-23T04:03:47.661" v="8741" actId="21"/>
        <pc:sldMkLst>
          <pc:docMk/>
          <pc:sldMk cId="481813664" sldId="338"/>
        </pc:sldMkLst>
        <pc:spChg chg="add mod">
          <ac:chgData name="Piyush Grover" userId="22701501-d827-4ba0-a321-3ed3a8474192" providerId="ADAL" clId="{C242F7DB-ABAB-2947-A6D9-06162AEAC108}" dt="2022-06-21T12:49:52.858" v="4162" actId="20577"/>
          <ac:spMkLst>
            <pc:docMk/>
            <pc:sldMk cId="481813664" sldId="338"/>
            <ac:spMk id="2" creationId="{97709237-64E6-2D68-9D8B-0F0A2909ADF1}"/>
          </ac:spMkLst>
        </pc:spChg>
        <pc:spChg chg="add mod">
          <ac:chgData name="Piyush Grover" userId="22701501-d827-4ba0-a321-3ed3a8474192" providerId="ADAL" clId="{C242F7DB-ABAB-2947-A6D9-06162AEAC108}" dt="2022-06-21T13:27:34.375" v="4972" actId="20577"/>
          <ac:spMkLst>
            <pc:docMk/>
            <pc:sldMk cId="481813664" sldId="338"/>
            <ac:spMk id="4" creationId="{371E6650-2FAF-8E7A-A760-0ECD2236FA88}"/>
          </ac:spMkLst>
        </pc:spChg>
        <pc:spChg chg="add del mod">
          <ac:chgData name="Piyush Grover" userId="22701501-d827-4ba0-a321-3ed3a8474192" providerId="ADAL" clId="{C242F7DB-ABAB-2947-A6D9-06162AEAC108}" dt="2022-06-21T13:21:44.177" v="4814"/>
          <ac:spMkLst>
            <pc:docMk/>
            <pc:sldMk cId="481813664" sldId="338"/>
            <ac:spMk id="8" creationId="{529AB854-ACD4-6496-BC8A-D6AA1DC53DB5}"/>
          </ac:spMkLst>
        </pc:spChg>
        <pc:spChg chg="add del mod">
          <ac:chgData name="Piyush Grover" userId="22701501-d827-4ba0-a321-3ed3a8474192" providerId="ADAL" clId="{C242F7DB-ABAB-2947-A6D9-06162AEAC108}" dt="2022-06-23T04:03:47.661" v="8741" actId="21"/>
          <ac:spMkLst>
            <pc:docMk/>
            <pc:sldMk cId="481813664" sldId="338"/>
            <ac:spMk id="8" creationId="{9B6AB053-2286-08EB-22FE-DACBF9982540}"/>
          </ac:spMkLst>
        </pc:spChg>
        <pc:spChg chg="add mod">
          <ac:chgData name="Piyush Grover" userId="22701501-d827-4ba0-a321-3ed3a8474192" providerId="ADAL" clId="{C242F7DB-ABAB-2947-A6D9-06162AEAC108}" dt="2022-06-21T13:26:02.403" v="4900" actId="1076"/>
          <ac:spMkLst>
            <pc:docMk/>
            <pc:sldMk cId="481813664" sldId="338"/>
            <ac:spMk id="9" creationId="{5435E635-3746-2973-679D-AB98A585F84B}"/>
          </ac:spMkLst>
        </pc:spChg>
        <pc:spChg chg="add mod">
          <ac:chgData name="Piyush Grover" userId="22701501-d827-4ba0-a321-3ed3a8474192" providerId="ADAL" clId="{C242F7DB-ABAB-2947-A6D9-06162AEAC108}" dt="2022-06-21T13:26:07.422" v="4901" actId="164"/>
          <ac:spMkLst>
            <pc:docMk/>
            <pc:sldMk cId="481813664" sldId="338"/>
            <ac:spMk id="11" creationId="{B93A8ED6-2F2C-6BDA-73CC-88F2FC614E11}"/>
          </ac:spMkLst>
        </pc:spChg>
        <pc:spChg chg="add mod">
          <ac:chgData name="Piyush Grover" userId="22701501-d827-4ba0-a321-3ed3a8474192" providerId="ADAL" clId="{C242F7DB-ABAB-2947-A6D9-06162AEAC108}" dt="2022-06-21T13:55:27.272" v="5382" actId="20577"/>
          <ac:spMkLst>
            <pc:docMk/>
            <pc:sldMk cId="481813664" sldId="338"/>
            <ac:spMk id="13" creationId="{31C94B44-80FB-4389-316E-0F644292401C}"/>
          </ac:spMkLst>
        </pc:spChg>
        <pc:spChg chg="add del mod">
          <ac:chgData name="Piyush Grover" userId="22701501-d827-4ba0-a321-3ed3a8474192" providerId="ADAL" clId="{C242F7DB-ABAB-2947-A6D9-06162AEAC108}" dt="2022-06-21T13:40:30.069" v="5219" actId="21"/>
          <ac:spMkLst>
            <pc:docMk/>
            <pc:sldMk cId="481813664" sldId="338"/>
            <ac:spMk id="14" creationId="{45722936-6380-0851-9165-98B329E9372B}"/>
          </ac:spMkLst>
        </pc:spChg>
        <pc:spChg chg="add mod">
          <ac:chgData name="Piyush Grover" userId="22701501-d827-4ba0-a321-3ed3a8474192" providerId="ADAL" clId="{C242F7DB-ABAB-2947-A6D9-06162AEAC108}" dt="2022-06-23T01:12:11.667" v="8287" actId="1036"/>
          <ac:spMkLst>
            <pc:docMk/>
            <pc:sldMk cId="481813664" sldId="338"/>
            <ac:spMk id="15" creationId="{3F097715-8E3D-80E4-BE51-F9A5CC122409}"/>
          </ac:spMkLst>
        </pc:spChg>
        <pc:spChg chg="add del mod">
          <ac:chgData name="Piyush Grover" userId="22701501-d827-4ba0-a321-3ed3a8474192" providerId="ADAL" clId="{C242F7DB-ABAB-2947-A6D9-06162AEAC108}" dt="2022-06-21T13:38:41.107" v="5184" actId="478"/>
          <ac:spMkLst>
            <pc:docMk/>
            <pc:sldMk cId="481813664" sldId="338"/>
            <ac:spMk id="18" creationId="{E0CA9218-1A28-C2D8-BDC9-7DCCE9F2CE0B}"/>
          </ac:spMkLst>
        </pc:spChg>
        <pc:spChg chg="add mod">
          <ac:chgData name="Piyush Grover" userId="22701501-d827-4ba0-a321-3ed3a8474192" providerId="ADAL" clId="{C242F7DB-ABAB-2947-A6D9-06162AEAC108}" dt="2022-06-23T01:12:07.131" v="8285" actId="1035"/>
          <ac:spMkLst>
            <pc:docMk/>
            <pc:sldMk cId="481813664" sldId="338"/>
            <ac:spMk id="21" creationId="{F6D1499A-032F-6016-7316-1EB26D475341}"/>
          </ac:spMkLst>
        </pc:spChg>
        <pc:spChg chg="add mod">
          <ac:chgData name="Piyush Grover" userId="22701501-d827-4ba0-a321-3ed3a8474192" providerId="ADAL" clId="{C242F7DB-ABAB-2947-A6D9-06162AEAC108}" dt="2022-06-21T13:52:19.481" v="5305" actId="164"/>
          <ac:spMkLst>
            <pc:docMk/>
            <pc:sldMk cId="481813664" sldId="338"/>
            <ac:spMk id="26" creationId="{E3646DBE-BC8D-B1CF-1F62-D2C8A43C2027}"/>
          </ac:spMkLst>
        </pc:spChg>
        <pc:spChg chg="add mod">
          <ac:chgData name="Piyush Grover" userId="22701501-d827-4ba0-a321-3ed3a8474192" providerId="ADAL" clId="{C242F7DB-ABAB-2947-A6D9-06162AEAC108}" dt="2022-06-21T13:52:19.481" v="5305" actId="164"/>
          <ac:spMkLst>
            <pc:docMk/>
            <pc:sldMk cId="481813664" sldId="338"/>
            <ac:spMk id="27" creationId="{A9FFDD0D-2408-13CF-EC2D-7ADA0D7E752F}"/>
          </ac:spMkLst>
        </pc:spChg>
        <pc:grpChg chg="add mod">
          <ac:chgData name="Piyush Grover" userId="22701501-d827-4ba0-a321-3ed3a8474192" providerId="ADAL" clId="{C242F7DB-ABAB-2947-A6D9-06162AEAC108}" dt="2022-06-21T13:26:07.422" v="4901" actId="164"/>
          <ac:grpSpMkLst>
            <pc:docMk/>
            <pc:sldMk cId="481813664" sldId="338"/>
            <ac:grpSpMk id="12" creationId="{F529A17D-5A95-9968-D0DD-B440DBA877A1}"/>
          </ac:grpSpMkLst>
        </pc:grpChg>
        <pc:grpChg chg="add mod">
          <ac:chgData name="Piyush Grover" userId="22701501-d827-4ba0-a321-3ed3a8474192" providerId="ADAL" clId="{C242F7DB-ABAB-2947-A6D9-06162AEAC108}" dt="2022-06-21T13:52:20.765" v="5307" actId="1035"/>
          <ac:grpSpMkLst>
            <pc:docMk/>
            <pc:sldMk cId="481813664" sldId="338"/>
            <ac:grpSpMk id="28" creationId="{F48BF132-59A9-9F3A-874B-748113E84D07}"/>
          </ac:grpSpMkLst>
        </pc:grpChg>
        <pc:picChg chg="add mod">
          <ac:chgData name="Piyush Grover" userId="22701501-d827-4ba0-a321-3ed3a8474192" providerId="ADAL" clId="{C242F7DB-ABAB-2947-A6D9-06162AEAC108}" dt="2022-06-21T12:50:08.196" v="4167" actId="1036"/>
          <ac:picMkLst>
            <pc:docMk/>
            <pc:sldMk cId="481813664" sldId="338"/>
            <ac:picMk id="3" creationId="{9EC77100-D8A2-A53B-9E91-708550A16986}"/>
          </ac:picMkLst>
        </pc:picChg>
        <pc:picChg chg="add mod">
          <ac:chgData name="Piyush Grover" userId="22701501-d827-4ba0-a321-3ed3a8474192" providerId="ADAL" clId="{C242F7DB-ABAB-2947-A6D9-06162AEAC108}" dt="2022-06-21T13:18:47.380" v="4653" actId="1038"/>
          <ac:picMkLst>
            <pc:docMk/>
            <pc:sldMk cId="481813664" sldId="338"/>
            <ac:picMk id="5" creationId="{7960169F-1633-E302-A2B3-8D61BF399957}"/>
          </ac:picMkLst>
        </pc:picChg>
        <pc:picChg chg="add mod">
          <ac:chgData name="Piyush Grover" userId="22701501-d827-4ba0-a321-3ed3a8474192" providerId="ADAL" clId="{C242F7DB-ABAB-2947-A6D9-06162AEAC108}" dt="2022-06-21T13:19:50.142" v="4742" actId="1076"/>
          <ac:picMkLst>
            <pc:docMk/>
            <pc:sldMk cId="481813664" sldId="338"/>
            <ac:picMk id="6" creationId="{E5D14EF2-BF11-9F66-295C-4B038EEBB4B4}"/>
          </ac:picMkLst>
        </pc:picChg>
        <pc:picChg chg="add mod">
          <ac:chgData name="Piyush Grover" userId="22701501-d827-4ba0-a321-3ed3a8474192" providerId="ADAL" clId="{C242F7DB-ABAB-2947-A6D9-06162AEAC108}" dt="2022-06-21T13:25:47.115" v="4869" actId="1036"/>
          <ac:picMkLst>
            <pc:docMk/>
            <pc:sldMk cId="481813664" sldId="338"/>
            <ac:picMk id="7" creationId="{47DD9C97-FBF2-2CD5-72D5-15F940B70522}"/>
          </ac:picMkLst>
        </pc:picChg>
        <pc:picChg chg="add mod">
          <ac:chgData name="Piyush Grover" userId="22701501-d827-4ba0-a321-3ed3a8474192" providerId="ADAL" clId="{C242F7DB-ABAB-2947-A6D9-06162AEAC108}" dt="2022-06-21T13:26:07.422" v="4901" actId="164"/>
          <ac:picMkLst>
            <pc:docMk/>
            <pc:sldMk cId="481813664" sldId="338"/>
            <ac:picMk id="10" creationId="{53788D0F-4FA1-679B-A7BF-6207DE3688F0}"/>
          </ac:picMkLst>
        </pc:picChg>
        <pc:picChg chg="add del mod">
          <ac:chgData name="Piyush Grover" userId="22701501-d827-4ba0-a321-3ed3a8474192" providerId="ADAL" clId="{C242F7DB-ABAB-2947-A6D9-06162AEAC108}" dt="2022-06-21T13:39:19.498" v="5209" actId="478"/>
          <ac:picMkLst>
            <pc:docMk/>
            <pc:sldMk cId="481813664" sldId="338"/>
            <ac:picMk id="16" creationId="{ACB97124-133D-7C99-A6E5-7A7418783456}"/>
          </ac:picMkLst>
        </pc:picChg>
        <pc:picChg chg="add mod">
          <ac:chgData name="Piyush Grover" userId="22701501-d827-4ba0-a321-3ed3a8474192" providerId="ADAL" clId="{C242F7DB-ABAB-2947-A6D9-06162AEAC108}" dt="2022-06-21T13:38:28.105" v="5178" actId="1076"/>
          <ac:picMkLst>
            <pc:docMk/>
            <pc:sldMk cId="481813664" sldId="338"/>
            <ac:picMk id="17" creationId="{02BA9D88-E150-25CE-35B0-0DBA812E0D70}"/>
          </ac:picMkLst>
        </pc:picChg>
        <pc:picChg chg="add mod">
          <ac:chgData name="Piyush Grover" userId="22701501-d827-4ba0-a321-3ed3a8474192" providerId="ADAL" clId="{C242F7DB-ABAB-2947-A6D9-06162AEAC108}" dt="2022-06-21T13:56:09.056" v="5388" actId="1076"/>
          <ac:picMkLst>
            <pc:docMk/>
            <pc:sldMk cId="481813664" sldId="338"/>
            <ac:picMk id="19" creationId="{DE8BBE69-14D8-4BD4-669F-EBA969EE2CC3}"/>
          </ac:picMkLst>
        </pc:picChg>
        <pc:picChg chg="add mod">
          <ac:chgData name="Piyush Grover" userId="22701501-d827-4ba0-a321-3ed3a8474192" providerId="ADAL" clId="{C242F7DB-ABAB-2947-A6D9-06162AEAC108}" dt="2022-06-21T13:39:57.283" v="5217" actId="1076"/>
          <ac:picMkLst>
            <pc:docMk/>
            <pc:sldMk cId="481813664" sldId="338"/>
            <ac:picMk id="20" creationId="{7A807111-01BA-53A6-A346-41BE904D7303}"/>
          </ac:picMkLst>
        </pc:picChg>
        <pc:picChg chg="add mod">
          <ac:chgData name="Piyush Grover" userId="22701501-d827-4ba0-a321-3ed3a8474192" providerId="ADAL" clId="{C242F7DB-ABAB-2947-A6D9-06162AEAC108}" dt="2022-06-21T13:52:19.481" v="5305" actId="164"/>
          <ac:picMkLst>
            <pc:docMk/>
            <pc:sldMk cId="481813664" sldId="338"/>
            <ac:picMk id="23" creationId="{F90ED794-DA6F-C216-B2E9-90D8AE38C732}"/>
          </ac:picMkLst>
        </pc:picChg>
        <pc:picChg chg="add mod">
          <ac:chgData name="Piyush Grover" userId="22701501-d827-4ba0-a321-3ed3a8474192" providerId="ADAL" clId="{C242F7DB-ABAB-2947-A6D9-06162AEAC108}" dt="2022-06-21T13:52:19.481" v="5305" actId="164"/>
          <ac:picMkLst>
            <pc:docMk/>
            <pc:sldMk cId="481813664" sldId="338"/>
            <ac:picMk id="24" creationId="{CC3DB9E3-4609-9582-CE98-7F76AB22DB5F}"/>
          </ac:picMkLst>
        </pc:picChg>
        <pc:picChg chg="add mod">
          <ac:chgData name="Piyush Grover" userId="22701501-d827-4ba0-a321-3ed3a8474192" providerId="ADAL" clId="{C242F7DB-ABAB-2947-A6D9-06162AEAC108}" dt="2022-06-21T13:52:19.481" v="5305" actId="164"/>
          <ac:picMkLst>
            <pc:docMk/>
            <pc:sldMk cId="481813664" sldId="338"/>
            <ac:picMk id="25" creationId="{EA322C62-7F58-0D17-A732-AA7339171073}"/>
          </ac:picMkLst>
        </pc:picChg>
        <pc:picChg chg="add del">
          <ac:chgData name="Piyush Grover" userId="22701501-d827-4ba0-a321-3ed3a8474192" providerId="ADAL" clId="{C242F7DB-ABAB-2947-A6D9-06162AEAC108}" dt="2022-06-21T13:54:43.728" v="5373" actId="478"/>
          <ac:picMkLst>
            <pc:docMk/>
            <pc:sldMk cId="481813664" sldId="338"/>
            <ac:picMk id="29" creationId="{66EBE4D5-641C-79C0-E253-5CB40D9150B9}"/>
          </ac:picMkLst>
        </pc:picChg>
        <pc:picChg chg="add del mod">
          <ac:chgData name="Piyush Grover" userId="22701501-d827-4ba0-a321-3ed3a8474192" providerId="ADAL" clId="{C242F7DB-ABAB-2947-A6D9-06162AEAC108}" dt="2022-06-21T13:55:05.018" v="5377" actId="478"/>
          <ac:picMkLst>
            <pc:docMk/>
            <pc:sldMk cId="481813664" sldId="338"/>
            <ac:picMk id="30" creationId="{E3CB1A68-D08E-ACCA-21BC-CE99E7E66CE1}"/>
          </ac:picMkLst>
        </pc:picChg>
        <pc:picChg chg="add del mod">
          <ac:chgData name="Piyush Grover" userId="22701501-d827-4ba0-a321-3ed3a8474192" providerId="ADAL" clId="{C242F7DB-ABAB-2947-A6D9-06162AEAC108}" dt="2022-06-21T13:55:42.671" v="5383" actId="478"/>
          <ac:picMkLst>
            <pc:docMk/>
            <pc:sldMk cId="481813664" sldId="338"/>
            <ac:picMk id="31" creationId="{1E00BE5F-C98D-7EFA-A551-D12A14A4CE9D}"/>
          </ac:picMkLst>
        </pc:picChg>
        <pc:picChg chg="add mod">
          <ac:chgData name="Piyush Grover" userId="22701501-d827-4ba0-a321-3ed3a8474192" providerId="ADAL" clId="{C242F7DB-ABAB-2947-A6D9-06162AEAC108}" dt="2022-06-21T13:56:06.148" v="5387" actId="14100"/>
          <ac:picMkLst>
            <pc:docMk/>
            <pc:sldMk cId="481813664" sldId="338"/>
            <ac:picMk id="32" creationId="{1724394E-A014-4E95-44B5-7F5FB8400F89}"/>
          </ac:picMkLst>
        </pc:picChg>
      </pc:sldChg>
      <pc:sldChg chg="addSp delSp modSp new mod delAnim modAnim">
        <pc:chgData name="Piyush Grover" userId="22701501-d827-4ba0-a321-3ed3a8474192" providerId="ADAL" clId="{C242F7DB-ABAB-2947-A6D9-06162AEAC108}" dt="2022-06-23T16:00:01.009" v="10331" actId="255"/>
        <pc:sldMkLst>
          <pc:docMk/>
          <pc:sldMk cId="1806496831" sldId="339"/>
        </pc:sldMkLst>
        <pc:spChg chg="add mod">
          <ac:chgData name="Piyush Grover" userId="22701501-d827-4ba0-a321-3ed3a8474192" providerId="ADAL" clId="{C242F7DB-ABAB-2947-A6D9-06162AEAC108}" dt="2022-06-21T22:48:35.878" v="5829" actId="1037"/>
          <ac:spMkLst>
            <pc:docMk/>
            <pc:sldMk cId="1806496831" sldId="339"/>
            <ac:spMk id="2" creationId="{C9DBB2E2-F2FF-458E-9726-88CEECDDB519}"/>
          </ac:spMkLst>
        </pc:spChg>
        <pc:spChg chg="add mod">
          <ac:chgData name="Piyush Grover" userId="22701501-d827-4ba0-a321-3ed3a8474192" providerId="ADAL" clId="{C242F7DB-ABAB-2947-A6D9-06162AEAC108}" dt="2022-06-23T16:00:01.009" v="10331" actId="255"/>
          <ac:spMkLst>
            <pc:docMk/>
            <pc:sldMk cId="1806496831" sldId="339"/>
            <ac:spMk id="4" creationId="{AA32F41F-CB02-12AE-7C78-F82B0C70CF67}"/>
          </ac:spMkLst>
        </pc:spChg>
        <pc:spChg chg="add mod">
          <ac:chgData name="Piyush Grover" userId="22701501-d827-4ba0-a321-3ed3a8474192" providerId="ADAL" clId="{C242F7DB-ABAB-2947-A6D9-06162AEAC108}" dt="2022-06-21T22:14:10.044" v="5597" actId="1076"/>
          <ac:spMkLst>
            <pc:docMk/>
            <pc:sldMk cId="1806496831" sldId="339"/>
            <ac:spMk id="6" creationId="{5F1243E3-39D7-19E7-76CF-129B9659F39C}"/>
          </ac:spMkLst>
        </pc:spChg>
        <pc:spChg chg="add del mod">
          <ac:chgData name="Piyush Grover" userId="22701501-d827-4ba0-a321-3ed3a8474192" providerId="ADAL" clId="{C242F7DB-ABAB-2947-A6D9-06162AEAC108}" dt="2022-06-21T14:09:35.740" v="5555"/>
          <ac:spMkLst>
            <pc:docMk/>
            <pc:sldMk cId="1806496831" sldId="339"/>
            <ac:spMk id="7" creationId="{A9732C7B-19A6-4843-BC44-F1C26C460AA2}"/>
          </ac:spMkLst>
        </pc:spChg>
        <pc:spChg chg="add del">
          <ac:chgData name="Piyush Grover" userId="22701501-d827-4ba0-a321-3ed3a8474192" providerId="ADAL" clId="{C242F7DB-ABAB-2947-A6D9-06162AEAC108}" dt="2022-06-21T22:13:46.998" v="5594" actId="478"/>
          <ac:spMkLst>
            <pc:docMk/>
            <pc:sldMk cId="1806496831" sldId="339"/>
            <ac:spMk id="22" creationId="{413D6D2A-1B91-22DE-F0E3-22FBCC104FF7}"/>
          </ac:spMkLst>
        </pc:spChg>
        <pc:spChg chg="add del">
          <ac:chgData name="Piyush Grover" userId="22701501-d827-4ba0-a321-3ed3a8474192" providerId="ADAL" clId="{C242F7DB-ABAB-2947-A6D9-06162AEAC108}" dt="2022-06-21T22:14:49.921" v="5624" actId="478"/>
          <ac:spMkLst>
            <pc:docMk/>
            <pc:sldMk cId="1806496831" sldId="339"/>
            <ac:spMk id="24" creationId="{01228F66-59A5-82F8-9C66-2A2EF31A6222}"/>
          </ac:spMkLst>
        </pc:spChg>
        <pc:spChg chg="add del mod">
          <ac:chgData name="Piyush Grover" userId="22701501-d827-4ba0-a321-3ed3a8474192" providerId="ADAL" clId="{C242F7DB-ABAB-2947-A6D9-06162AEAC108}" dt="2022-06-21T22:49:09.634" v="5888" actId="21"/>
          <ac:spMkLst>
            <pc:docMk/>
            <pc:sldMk cId="1806496831" sldId="339"/>
            <ac:spMk id="25" creationId="{74F992C4-11AA-A997-39EB-D2E00FCA5D36}"/>
          </ac:spMkLst>
        </pc:spChg>
        <pc:spChg chg="add del mod">
          <ac:chgData name="Piyush Grover" userId="22701501-d827-4ba0-a321-3ed3a8474192" providerId="ADAL" clId="{C242F7DB-ABAB-2947-A6D9-06162AEAC108}" dt="2022-06-21T22:49:09.634" v="5888" actId="21"/>
          <ac:spMkLst>
            <pc:docMk/>
            <pc:sldMk cId="1806496831" sldId="339"/>
            <ac:spMk id="26" creationId="{5B32FFD3-7D4E-F109-8159-02688825D746}"/>
          </ac:spMkLst>
        </pc:spChg>
        <pc:spChg chg="add del mod">
          <ac:chgData name="Piyush Grover" userId="22701501-d827-4ba0-a321-3ed3a8474192" providerId="ADAL" clId="{C242F7DB-ABAB-2947-A6D9-06162AEAC108}" dt="2022-06-21T22:49:09.634" v="5888" actId="21"/>
          <ac:spMkLst>
            <pc:docMk/>
            <pc:sldMk cId="1806496831" sldId="339"/>
            <ac:spMk id="27" creationId="{E2A63EB4-0906-9A3E-8410-670AC53822FA}"/>
          </ac:spMkLst>
        </pc:spChg>
        <pc:spChg chg="add mod">
          <ac:chgData name="Piyush Grover" userId="22701501-d827-4ba0-a321-3ed3a8474192" providerId="ADAL" clId="{C242F7DB-ABAB-2947-A6D9-06162AEAC108}" dt="2022-06-21T22:37:52.425" v="5768" actId="164"/>
          <ac:spMkLst>
            <pc:docMk/>
            <pc:sldMk cId="1806496831" sldId="339"/>
            <ac:spMk id="31" creationId="{F8620DDC-3316-C747-F705-B03F268EEDDA}"/>
          </ac:spMkLst>
        </pc:spChg>
        <pc:spChg chg="add mod">
          <ac:chgData name="Piyush Grover" userId="22701501-d827-4ba0-a321-3ed3a8474192" providerId="ADAL" clId="{C242F7DB-ABAB-2947-A6D9-06162AEAC108}" dt="2022-06-21T22:37:59.875" v="5770" actId="164"/>
          <ac:spMkLst>
            <pc:docMk/>
            <pc:sldMk cId="1806496831" sldId="339"/>
            <ac:spMk id="32" creationId="{FA2B5549-EE18-FF4B-891C-48178158D870}"/>
          </ac:spMkLst>
        </pc:spChg>
        <pc:spChg chg="add mod">
          <ac:chgData name="Piyush Grover" userId="22701501-d827-4ba0-a321-3ed3a8474192" providerId="ADAL" clId="{C242F7DB-ABAB-2947-A6D9-06162AEAC108}" dt="2022-06-21T22:38:08.012" v="5772" actId="164"/>
          <ac:spMkLst>
            <pc:docMk/>
            <pc:sldMk cId="1806496831" sldId="339"/>
            <ac:spMk id="33" creationId="{1AFDBED7-FAA1-8855-0D75-7A55EB3F5A14}"/>
          </ac:spMkLst>
        </pc:spChg>
        <pc:spChg chg="add mod">
          <ac:chgData name="Piyush Grover" userId="22701501-d827-4ba0-a321-3ed3a8474192" providerId="ADAL" clId="{C242F7DB-ABAB-2947-A6D9-06162AEAC108}" dt="2022-06-21T22:48:48.252" v="5834" actId="20577"/>
          <ac:spMkLst>
            <pc:docMk/>
            <pc:sldMk cId="1806496831" sldId="339"/>
            <ac:spMk id="50" creationId="{5D66E43E-AFF5-5136-939D-280E17A3227C}"/>
          </ac:spMkLst>
        </pc:spChg>
        <pc:spChg chg="add mod">
          <ac:chgData name="Piyush Grover" userId="22701501-d827-4ba0-a321-3ed3a8474192" providerId="ADAL" clId="{C242F7DB-ABAB-2947-A6D9-06162AEAC108}" dt="2022-06-21T22:49:59.446" v="5968" actId="1036"/>
          <ac:spMkLst>
            <pc:docMk/>
            <pc:sldMk cId="1806496831" sldId="339"/>
            <ac:spMk id="62" creationId="{48CC603D-4BAB-C582-5CCE-4E2F9704DF7B}"/>
          </ac:spMkLst>
        </pc:spChg>
        <pc:spChg chg="add mod">
          <ac:chgData name="Piyush Grover" userId="22701501-d827-4ba0-a321-3ed3a8474192" providerId="ADAL" clId="{C242F7DB-ABAB-2947-A6D9-06162AEAC108}" dt="2022-06-21T22:49:59.446" v="5968" actId="1036"/>
          <ac:spMkLst>
            <pc:docMk/>
            <pc:sldMk cId="1806496831" sldId="339"/>
            <ac:spMk id="63" creationId="{2ECC5E86-67DE-45E3-6B31-94CFD4E6E3E0}"/>
          </ac:spMkLst>
        </pc:spChg>
        <pc:spChg chg="add mod">
          <ac:chgData name="Piyush Grover" userId="22701501-d827-4ba0-a321-3ed3a8474192" providerId="ADAL" clId="{C242F7DB-ABAB-2947-A6D9-06162AEAC108}" dt="2022-06-21T22:49:59.446" v="5968" actId="1036"/>
          <ac:spMkLst>
            <pc:docMk/>
            <pc:sldMk cId="1806496831" sldId="339"/>
            <ac:spMk id="64" creationId="{4A70E847-8944-37CD-A6CA-C20B6C1016B5}"/>
          </ac:spMkLst>
        </pc:spChg>
        <pc:spChg chg="mod">
          <ac:chgData name="Piyush Grover" userId="22701501-d827-4ba0-a321-3ed3a8474192" providerId="ADAL" clId="{C242F7DB-ABAB-2947-A6D9-06162AEAC108}" dt="2022-06-21T22:49:10.098" v="5889"/>
          <ac:spMkLst>
            <pc:docMk/>
            <pc:sldMk cId="1806496831" sldId="339"/>
            <ac:spMk id="66" creationId="{0821A285-FC86-32A2-3FAC-77BB6BE312A6}"/>
          </ac:spMkLst>
        </pc:spChg>
        <pc:spChg chg="mod">
          <ac:chgData name="Piyush Grover" userId="22701501-d827-4ba0-a321-3ed3a8474192" providerId="ADAL" clId="{C242F7DB-ABAB-2947-A6D9-06162AEAC108}" dt="2022-06-21T22:49:10.098" v="5889"/>
          <ac:spMkLst>
            <pc:docMk/>
            <pc:sldMk cId="1806496831" sldId="339"/>
            <ac:spMk id="70" creationId="{7B7A88DB-2590-0E00-3380-1FD70D1B2E62}"/>
          </ac:spMkLst>
        </pc:spChg>
        <pc:spChg chg="mod">
          <ac:chgData name="Piyush Grover" userId="22701501-d827-4ba0-a321-3ed3a8474192" providerId="ADAL" clId="{C242F7DB-ABAB-2947-A6D9-06162AEAC108}" dt="2022-06-21T22:49:10.098" v="5889"/>
          <ac:spMkLst>
            <pc:docMk/>
            <pc:sldMk cId="1806496831" sldId="339"/>
            <ac:spMk id="74" creationId="{AE835D51-7CB0-2D65-8FA6-BBC962B15F28}"/>
          </ac:spMkLst>
        </pc:spChg>
        <pc:spChg chg="add del mod">
          <ac:chgData name="Piyush Grover" userId="22701501-d827-4ba0-a321-3ed3a8474192" providerId="ADAL" clId="{C242F7DB-ABAB-2947-A6D9-06162AEAC108}" dt="2022-06-21T23:24:28.101" v="5984" actId="478"/>
          <ac:spMkLst>
            <pc:docMk/>
            <pc:sldMk cId="1806496831" sldId="339"/>
            <ac:spMk id="77" creationId="{9E7E3DA8-BF4E-18E0-8488-1C42A9FDA082}"/>
          </ac:spMkLst>
        </pc:spChg>
        <pc:spChg chg="add mod">
          <ac:chgData name="Piyush Grover" userId="22701501-d827-4ba0-a321-3ed3a8474192" providerId="ADAL" clId="{C242F7DB-ABAB-2947-A6D9-06162AEAC108}" dt="2022-06-22T03:06:19.717" v="6356" actId="164"/>
          <ac:spMkLst>
            <pc:docMk/>
            <pc:sldMk cId="1806496831" sldId="339"/>
            <ac:spMk id="78" creationId="{9EBC9C10-9A01-892C-0CD8-EC3CDEDC908E}"/>
          </ac:spMkLst>
        </pc:spChg>
        <pc:spChg chg="add del">
          <ac:chgData name="Piyush Grover" userId="22701501-d827-4ba0-a321-3ed3a8474192" providerId="ADAL" clId="{C242F7DB-ABAB-2947-A6D9-06162AEAC108}" dt="2022-06-21T23:27:06.440" v="5996" actId="478"/>
          <ac:spMkLst>
            <pc:docMk/>
            <pc:sldMk cId="1806496831" sldId="339"/>
            <ac:spMk id="79" creationId="{EC1DA378-3948-0CB7-731A-DBF59D5B63AD}"/>
          </ac:spMkLst>
        </pc:spChg>
        <pc:spChg chg="add del">
          <ac:chgData name="Piyush Grover" userId="22701501-d827-4ba0-a321-3ed3a8474192" providerId="ADAL" clId="{C242F7DB-ABAB-2947-A6D9-06162AEAC108}" dt="2022-06-21T23:27:25.399" v="5998" actId="478"/>
          <ac:spMkLst>
            <pc:docMk/>
            <pc:sldMk cId="1806496831" sldId="339"/>
            <ac:spMk id="80" creationId="{B0019509-64D6-B964-CE66-66F01B377AC6}"/>
          </ac:spMkLst>
        </pc:spChg>
        <pc:spChg chg="add del mod">
          <ac:chgData name="Piyush Grover" userId="22701501-d827-4ba0-a321-3ed3a8474192" providerId="ADAL" clId="{C242F7DB-ABAB-2947-A6D9-06162AEAC108}" dt="2022-06-22T02:48:49.917" v="6002" actId="478"/>
          <ac:spMkLst>
            <pc:docMk/>
            <pc:sldMk cId="1806496831" sldId="339"/>
            <ac:spMk id="81" creationId="{F8282D44-71D7-BD99-AC17-F9D99DB3CCB8}"/>
          </ac:spMkLst>
        </pc:spChg>
        <pc:spChg chg="add mod topLvl">
          <ac:chgData name="Piyush Grover" userId="22701501-d827-4ba0-a321-3ed3a8474192" providerId="ADAL" clId="{C242F7DB-ABAB-2947-A6D9-06162AEAC108}" dt="2022-06-22T03:08:58.931" v="6399" actId="164"/>
          <ac:spMkLst>
            <pc:docMk/>
            <pc:sldMk cId="1806496831" sldId="339"/>
            <ac:spMk id="82" creationId="{60D8327A-9B14-E150-5ED2-47632677516B}"/>
          </ac:spMkLst>
        </pc:spChg>
        <pc:grpChg chg="add del mod">
          <ac:chgData name="Piyush Grover" userId="22701501-d827-4ba0-a321-3ed3a8474192" providerId="ADAL" clId="{C242F7DB-ABAB-2947-A6D9-06162AEAC108}" dt="2022-06-21T22:34:00.495" v="5735" actId="165"/>
          <ac:grpSpMkLst>
            <pc:docMk/>
            <pc:sldMk cId="1806496831" sldId="339"/>
            <ac:grpSpMk id="23" creationId="{93B367F4-7DED-EC07-594A-86F8C17785C4}"/>
          </ac:grpSpMkLst>
        </pc:grpChg>
        <pc:grpChg chg="add del mod">
          <ac:chgData name="Piyush Grover" userId="22701501-d827-4ba0-a321-3ed3a8474192" providerId="ADAL" clId="{C242F7DB-ABAB-2947-A6D9-06162AEAC108}" dt="2022-06-21T22:49:09.634" v="5888" actId="21"/>
          <ac:grpSpMkLst>
            <pc:docMk/>
            <pc:sldMk cId="1806496831" sldId="339"/>
            <ac:grpSpMk id="43" creationId="{9BB1FB5D-0183-D8E5-339B-6DD0F3DF791C}"/>
          </ac:grpSpMkLst>
        </pc:grpChg>
        <pc:grpChg chg="add del mod">
          <ac:chgData name="Piyush Grover" userId="22701501-d827-4ba0-a321-3ed3a8474192" providerId="ADAL" clId="{C242F7DB-ABAB-2947-A6D9-06162AEAC108}" dt="2022-06-21T22:49:09.634" v="5888" actId="21"/>
          <ac:grpSpMkLst>
            <pc:docMk/>
            <pc:sldMk cId="1806496831" sldId="339"/>
            <ac:grpSpMk id="44" creationId="{9C70C441-F584-B7FE-2C12-2FD37E50B25E}"/>
          </ac:grpSpMkLst>
        </pc:grpChg>
        <pc:grpChg chg="add del mod">
          <ac:chgData name="Piyush Grover" userId="22701501-d827-4ba0-a321-3ed3a8474192" providerId="ADAL" clId="{C242F7DB-ABAB-2947-A6D9-06162AEAC108}" dt="2022-06-21T22:49:09.634" v="5888" actId="21"/>
          <ac:grpSpMkLst>
            <pc:docMk/>
            <pc:sldMk cId="1806496831" sldId="339"/>
            <ac:grpSpMk id="45" creationId="{095BE3E6-F2FD-86FE-CEA9-EB77B0C6EE7D}"/>
          </ac:grpSpMkLst>
        </pc:grpChg>
        <pc:grpChg chg="add mod">
          <ac:chgData name="Piyush Grover" userId="22701501-d827-4ba0-a321-3ed3a8474192" providerId="ADAL" clId="{C242F7DB-ABAB-2947-A6D9-06162AEAC108}" dt="2022-06-21T22:37:44.426" v="5767" actId="164"/>
          <ac:grpSpMkLst>
            <pc:docMk/>
            <pc:sldMk cId="1806496831" sldId="339"/>
            <ac:grpSpMk id="46" creationId="{468EA2CD-C29F-80A1-7532-5C91331D3108}"/>
          </ac:grpSpMkLst>
        </pc:grpChg>
        <pc:grpChg chg="add del mod">
          <ac:chgData name="Piyush Grover" userId="22701501-d827-4ba0-a321-3ed3a8474192" providerId="ADAL" clId="{C242F7DB-ABAB-2947-A6D9-06162AEAC108}" dt="2022-06-21T22:49:09.634" v="5888" actId="21"/>
          <ac:grpSpMkLst>
            <pc:docMk/>
            <pc:sldMk cId="1806496831" sldId="339"/>
            <ac:grpSpMk id="47" creationId="{6738C178-262B-7993-261F-0D7414E7DDFD}"/>
          </ac:grpSpMkLst>
        </pc:grpChg>
        <pc:grpChg chg="add del mod">
          <ac:chgData name="Piyush Grover" userId="22701501-d827-4ba0-a321-3ed3a8474192" providerId="ADAL" clId="{C242F7DB-ABAB-2947-A6D9-06162AEAC108}" dt="2022-06-21T22:49:09.634" v="5888" actId="21"/>
          <ac:grpSpMkLst>
            <pc:docMk/>
            <pc:sldMk cId="1806496831" sldId="339"/>
            <ac:grpSpMk id="48" creationId="{075F344B-8EE3-9F21-8C1C-845F7BB39C72}"/>
          </ac:grpSpMkLst>
        </pc:grpChg>
        <pc:grpChg chg="add del mod">
          <ac:chgData name="Piyush Grover" userId="22701501-d827-4ba0-a321-3ed3a8474192" providerId="ADAL" clId="{C242F7DB-ABAB-2947-A6D9-06162AEAC108}" dt="2022-06-21T22:49:09.634" v="5888" actId="21"/>
          <ac:grpSpMkLst>
            <pc:docMk/>
            <pc:sldMk cId="1806496831" sldId="339"/>
            <ac:grpSpMk id="49" creationId="{D6F0CF7A-266B-507D-8807-8A982F7DE859}"/>
          </ac:grpSpMkLst>
        </pc:grpChg>
        <pc:grpChg chg="add mod">
          <ac:chgData name="Piyush Grover" userId="22701501-d827-4ba0-a321-3ed3a8474192" providerId="ADAL" clId="{C242F7DB-ABAB-2947-A6D9-06162AEAC108}" dt="2022-06-22T03:04:41.187" v="6340" actId="1076"/>
          <ac:grpSpMkLst>
            <pc:docMk/>
            <pc:sldMk cId="1806496831" sldId="339"/>
            <ac:grpSpMk id="53" creationId="{C57459CD-B0BC-3BC8-DD25-91D9D008BAA5}"/>
          </ac:grpSpMkLst>
        </pc:grpChg>
        <pc:grpChg chg="add mod">
          <ac:chgData name="Piyush Grover" userId="22701501-d827-4ba0-a321-3ed3a8474192" providerId="ADAL" clId="{C242F7DB-ABAB-2947-A6D9-06162AEAC108}" dt="2022-06-21T22:49:59.446" v="5968" actId="1036"/>
          <ac:grpSpMkLst>
            <pc:docMk/>
            <pc:sldMk cId="1806496831" sldId="339"/>
            <ac:grpSpMk id="56" creationId="{E888BA0F-D724-9223-5A49-2EBA4392F255}"/>
          </ac:grpSpMkLst>
        </pc:grpChg>
        <pc:grpChg chg="add mod">
          <ac:chgData name="Piyush Grover" userId="22701501-d827-4ba0-a321-3ed3a8474192" providerId="ADAL" clId="{C242F7DB-ABAB-2947-A6D9-06162AEAC108}" dt="2022-06-21T22:49:59.446" v="5968" actId="1036"/>
          <ac:grpSpMkLst>
            <pc:docMk/>
            <pc:sldMk cId="1806496831" sldId="339"/>
            <ac:grpSpMk id="59" creationId="{C0D2DF88-684C-07FE-5FD3-6CBA2426A273}"/>
          </ac:grpSpMkLst>
        </pc:grpChg>
        <pc:grpChg chg="add mod">
          <ac:chgData name="Piyush Grover" userId="22701501-d827-4ba0-a321-3ed3a8474192" providerId="ADAL" clId="{C242F7DB-ABAB-2947-A6D9-06162AEAC108}" dt="2022-06-23T01:09:31.217" v="7848" actId="14100"/>
          <ac:grpSpMkLst>
            <pc:docMk/>
            <pc:sldMk cId="1806496831" sldId="339"/>
            <ac:grpSpMk id="65" creationId="{3AA664C1-1EDA-A0BB-FE1F-E23AE519B84E}"/>
          </ac:grpSpMkLst>
        </pc:grpChg>
        <pc:grpChg chg="add mod">
          <ac:chgData name="Piyush Grover" userId="22701501-d827-4ba0-a321-3ed3a8474192" providerId="ADAL" clId="{C242F7DB-ABAB-2947-A6D9-06162AEAC108}" dt="2022-06-21T22:49:59.446" v="5968" actId="1036"/>
          <ac:grpSpMkLst>
            <pc:docMk/>
            <pc:sldMk cId="1806496831" sldId="339"/>
            <ac:grpSpMk id="69" creationId="{845993BA-D7A3-DEFC-C25F-259E90C94B18}"/>
          </ac:grpSpMkLst>
        </pc:grpChg>
        <pc:grpChg chg="add mod">
          <ac:chgData name="Piyush Grover" userId="22701501-d827-4ba0-a321-3ed3a8474192" providerId="ADAL" clId="{C242F7DB-ABAB-2947-A6D9-06162AEAC108}" dt="2022-06-22T03:04:45.508" v="6342" actId="14100"/>
          <ac:grpSpMkLst>
            <pc:docMk/>
            <pc:sldMk cId="1806496831" sldId="339"/>
            <ac:grpSpMk id="73" creationId="{6A300559-14B6-109D-BBF4-287CF072B51A}"/>
          </ac:grpSpMkLst>
        </pc:grpChg>
        <pc:grpChg chg="add mod">
          <ac:chgData name="Piyush Grover" userId="22701501-d827-4ba0-a321-3ed3a8474192" providerId="ADAL" clId="{C242F7DB-ABAB-2947-A6D9-06162AEAC108}" dt="2022-06-22T03:07:00.155" v="6375" actId="164"/>
          <ac:grpSpMkLst>
            <pc:docMk/>
            <pc:sldMk cId="1806496831" sldId="339"/>
            <ac:grpSpMk id="90" creationId="{D533DE81-2007-5976-9D87-3719848B1286}"/>
          </ac:grpSpMkLst>
        </pc:grpChg>
        <pc:grpChg chg="add mod">
          <ac:chgData name="Piyush Grover" userId="22701501-d827-4ba0-a321-3ed3a8474192" providerId="ADAL" clId="{C242F7DB-ABAB-2947-A6D9-06162AEAC108}" dt="2022-06-22T03:07:02.446" v="6384" actId="1035"/>
          <ac:grpSpMkLst>
            <pc:docMk/>
            <pc:sldMk cId="1806496831" sldId="339"/>
            <ac:grpSpMk id="91" creationId="{7E05AFCF-D331-218B-11BF-2260645555F5}"/>
          </ac:grpSpMkLst>
        </pc:grpChg>
        <pc:grpChg chg="add del mod">
          <ac:chgData name="Piyush Grover" userId="22701501-d827-4ba0-a321-3ed3a8474192" providerId="ADAL" clId="{C242F7DB-ABAB-2947-A6D9-06162AEAC108}" dt="2022-06-22T03:08:23.476" v="6392" actId="165"/>
          <ac:grpSpMkLst>
            <pc:docMk/>
            <pc:sldMk cId="1806496831" sldId="339"/>
            <ac:grpSpMk id="92" creationId="{BBDC2396-413F-5D01-D40A-17D74943F67C}"/>
          </ac:grpSpMkLst>
        </pc:grpChg>
        <pc:grpChg chg="add mod">
          <ac:chgData name="Piyush Grover" userId="22701501-d827-4ba0-a321-3ed3a8474192" providerId="ADAL" clId="{C242F7DB-ABAB-2947-A6D9-06162AEAC108}" dt="2022-06-22T03:08:58.931" v="6399" actId="164"/>
          <ac:grpSpMkLst>
            <pc:docMk/>
            <pc:sldMk cId="1806496831" sldId="339"/>
            <ac:grpSpMk id="94" creationId="{4AC5183E-0E46-8EBB-A0FC-74268D3B9123}"/>
          </ac:grpSpMkLst>
        </pc:grpChg>
        <pc:picChg chg="add mod">
          <ac:chgData name="Piyush Grover" userId="22701501-d827-4ba0-a321-3ed3a8474192" providerId="ADAL" clId="{C242F7DB-ABAB-2947-A6D9-06162AEAC108}" dt="2022-06-21T22:48:35.878" v="5829" actId="1037"/>
          <ac:picMkLst>
            <pc:docMk/>
            <pc:sldMk cId="1806496831" sldId="339"/>
            <ac:picMk id="3" creationId="{626AF1A6-1C4D-F3EB-37BA-5D6CDFFBBBD7}"/>
          </ac:picMkLst>
        </pc:picChg>
        <pc:picChg chg="add del mod">
          <ac:chgData name="Piyush Grover" userId="22701501-d827-4ba0-a321-3ed3a8474192" providerId="ADAL" clId="{C242F7DB-ABAB-2947-A6D9-06162AEAC108}" dt="2022-06-21T14:10:11.562" v="5556" actId="478"/>
          <ac:picMkLst>
            <pc:docMk/>
            <pc:sldMk cId="1806496831" sldId="339"/>
            <ac:picMk id="5" creationId="{4CBA69F4-CE83-31A6-065C-4130496D5EC3}"/>
          </ac:picMkLst>
        </pc:picChg>
        <pc:picChg chg="add del mod">
          <ac:chgData name="Piyush Grover" userId="22701501-d827-4ba0-a321-3ed3a8474192" providerId="ADAL" clId="{C242F7DB-ABAB-2947-A6D9-06162AEAC108}" dt="2022-06-21T22:49:09.634" v="5888" actId="21"/>
          <ac:picMkLst>
            <pc:docMk/>
            <pc:sldMk cId="1806496831" sldId="339"/>
            <ac:picMk id="8" creationId="{3D5D7982-8483-3162-9CE1-96B70746BD4B}"/>
          </ac:picMkLst>
        </pc:picChg>
        <pc:picChg chg="add del mod topLvl">
          <ac:chgData name="Piyush Grover" userId="22701501-d827-4ba0-a321-3ed3a8474192" providerId="ADAL" clId="{C242F7DB-ABAB-2947-A6D9-06162AEAC108}" dt="2022-06-21T22:49:09.634" v="5888" actId="21"/>
          <ac:picMkLst>
            <pc:docMk/>
            <pc:sldMk cId="1806496831" sldId="339"/>
            <ac:picMk id="10" creationId="{901A3938-03ED-D288-F479-A3FB9CEBCFB0}"/>
          </ac:picMkLst>
        </pc:picChg>
        <pc:picChg chg="add mod topLvl">
          <ac:chgData name="Piyush Grover" userId="22701501-d827-4ba0-a321-3ed3a8474192" providerId="ADAL" clId="{C242F7DB-ABAB-2947-A6D9-06162AEAC108}" dt="2022-06-21T22:38:57.717" v="5781" actId="14100"/>
          <ac:picMkLst>
            <pc:docMk/>
            <pc:sldMk cId="1806496831" sldId="339"/>
            <ac:picMk id="11" creationId="{BFA60ECD-1586-3B9E-19DE-E84D18B896FE}"/>
          </ac:picMkLst>
        </pc:picChg>
        <pc:picChg chg="add mod topLvl">
          <ac:chgData name="Piyush Grover" userId="22701501-d827-4ba0-a321-3ed3a8474192" providerId="ADAL" clId="{C242F7DB-ABAB-2947-A6D9-06162AEAC108}" dt="2022-06-21T22:36:08.461" v="5758" actId="164"/>
          <ac:picMkLst>
            <pc:docMk/>
            <pc:sldMk cId="1806496831" sldId="339"/>
            <ac:picMk id="12" creationId="{F7D53AB4-EEA0-3B9F-FD53-B2B2421A3186}"/>
          </ac:picMkLst>
        </pc:picChg>
        <pc:picChg chg="add mod topLvl">
          <ac:chgData name="Piyush Grover" userId="22701501-d827-4ba0-a321-3ed3a8474192" providerId="ADAL" clId="{C242F7DB-ABAB-2947-A6D9-06162AEAC108}" dt="2022-06-21T22:38:37.989" v="5774" actId="14100"/>
          <ac:picMkLst>
            <pc:docMk/>
            <pc:sldMk cId="1806496831" sldId="339"/>
            <ac:picMk id="13" creationId="{7FEF999F-09BB-D479-55EE-B4D80FD801C0}"/>
          </ac:picMkLst>
        </pc:picChg>
        <pc:picChg chg="add mod">
          <ac:chgData name="Piyush Grover" userId="22701501-d827-4ba0-a321-3ed3a8474192" providerId="ADAL" clId="{C242F7DB-ABAB-2947-A6D9-06162AEAC108}" dt="2022-06-21T22:38:54.504" v="5780" actId="14100"/>
          <ac:picMkLst>
            <pc:docMk/>
            <pc:sldMk cId="1806496831" sldId="339"/>
            <ac:picMk id="34" creationId="{BCBBF176-AE26-9FC3-D1B8-D1D1637D40A8}"/>
          </ac:picMkLst>
        </pc:picChg>
        <pc:picChg chg="add mod">
          <ac:chgData name="Piyush Grover" userId="22701501-d827-4ba0-a321-3ed3a8474192" providerId="ADAL" clId="{C242F7DB-ABAB-2947-A6D9-06162AEAC108}" dt="2022-06-21T22:38:43.205" v="5778" actId="1036"/>
          <ac:picMkLst>
            <pc:docMk/>
            <pc:sldMk cId="1806496831" sldId="339"/>
            <ac:picMk id="35" creationId="{11A3A6A5-5DEA-1FB3-A892-4567E3DB7DC9}"/>
          </ac:picMkLst>
        </pc:picChg>
        <pc:picChg chg="add mod">
          <ac:chgData name="Piyush Grover" userId="22701501-d827-4ba0-a321-3ed3a8474192" providerId="ADAL" clId="{C242F7DB-ABAB-2947-A6D9-06162AEAC108}" dt="2022-06-21T22:38:08.012" v="5772" actId="164"/>
          <ac:picMkLst>
            <pc:docMk/>
            <pc:sldMk cId="1806496831" sldId="339"/>
            <ac:picMk id="36" creationId="{AB49F318-A84A-862B-9731-AFD47CD7AEB3}"/>
          </ac:picMkLst>
        </pc:picChg>
        <pc:picChg chg="add mod">
          <ac:chgData name="Piyush Grover" userId="22701501-d827-4ba0-a321-3ed3a8474192" providerId="ADAL" clId="{C242F7DB-ABAB-2947-A6D9-06162AEAC108}" dt="2022-06-21T23:22:02.607" v="5981" actId="1076"/>
          <ac:picMkLst>
            <pc:docMk/>
            <pc:sldMk cId="1806496831" sldId="339"/>
            <ac:picMk id="51" creationId="{FDDA49E0-511A-3EC8-46B4-06901B481898}"/>
          </ac:picMkLst>
        </pc:picChg>
        <pc:picChg chg="add mod">
          <ac:chgData name="Piyush Grover" userId="22701501-d827-4ba0-a321-3ed3a8474192" providerId="ADAL" clId="{C242F7DB-ABAB-2947-A6D9-06162AEAC108}" dt="2022-06-21T23:25:43.742" v="5992" actId="1038"/>
          <ac:picMkLst>
            <pc:docMk/>
            <pc:sldMk cId="1806496831" sldId="339"/>
            <ac:picMk id="52" creationId="{BCF9D2A3-B2BB-CC82-FA7C-116C6653ED34}"/>
          </ac:picMkLst>
        </pc:picChg>
        <pc:picChg chg="mod">
          <ac:chgData name="Piyush Grover" userId="22701501-d827-4ba0-a321-3ed3a8474192" providerId="ADAL" clId="{C242F7DB-ABAB-2947-A6D9-06162AEAC108}" dt="2022-06-23T01:09:39.295" v="7850" actId="14100"/>
          <ac:picMkLst>
            <pc:docMk/>
            <pc:sldMk cId="1806496831" sldId="339"/>
            <ac:picMk id="54" creationId="{F52F80CF-C7C0-AA9A-44D3-E215512F40C4}"/>
          </ac:picMkLst>
        </pc:picChg>
        <pc:picChg chg="mod">
          <ac:chgData name="Piyush Grover" userId="22701501-d827-4ba0-a321-3ed3a8474192" providerId="ADAL" clId="{C242F7DB-ABAB-2947-A6D9-06162AEAC108}" dt="2022-06-23T01:09:45.280" v="7852" actId="14100"/>
          <ac:picMkLst>
            <pc:docMk/>
            <pc:sldMk cId="1806496831" sldId="339"/>
            <ac:picMk id="57" creationId="{2073A73A-C179-A439-076D-98FC9F327281}"/>
          </ac:picMkLst>
        </pc:picChg>
        <pc:picChg chg="mod">
          <ac:chgData name="Piyush Grover" userId="22701501-d827-4ba0-a321-3ed3a8474192" providerId="ADAL" clId="{C242F7DB-ABAB-2947-A6D9-06162AEAC108}" dt="2022-06-23T01:09:51.786" v="7854" actId="14100"/>
          <ac:picMkLst>
            <pc:docMk/>
            <pc:sldMk cId="1806496831" sldId="339"/>
            <ac:picMk id="60" creationId="{25E0350F-4430-EAB8-649E-66C0350EF5A6}"/>
          </ac:picMkLst>
        </pc:picChg>
        <pc:picChg chg="mod">
          <ac:chgData name="Piyush Grover" userId="22701501-d827-4ba0-a321-3ed3a8474192" providerId="ADAL" clId="{C242F7DB-ABAB-2947-A6D9-06162AEAC108}" dt="2022-06-23T01:09:35.325" v="7849" actId="14100"/>
          <ac:picMkLst>
            <pc:docMk/>
            <pc:sldMk cId="1806496831" sldId="339"/>
            <ac:picMk id="67" creationId="{ECEF98BF-FF60-ECDA-C873-D1D329E74983}"/>
          </ac:picMkLst>
        </pc:picChg>
        <pc:picChg chg="mod">
          <ac:chgData name="Piyush Grover" userId="22701501-d827-4ba0-a321-3ed3a8474192" providerId="ADAL" clId="{C242F7DB-ABAB-2947-A6D9-06162AEAC108}" dt="2022-06-23T01:09:48" v="7853" actId="14100"/>
          <ac:picMkLst>
            <pc:docMk/>
            <pc:sldMk cId="1806496831" sldId="339"/>
            <ac:picMk id="71" creationId="{92240356-DF13-3E2F-9BB5-2E81377697C7}"/>
          </ac:picMkLst>
        </pc:picChg>
        <pc:picChg chg="mod">
          <ac:chgData name="Piyush Grover" userId="22701501-d827-4ba0-a321-3ed3a8474192" providerId="ADAL" clId="{C242F7DB-ABAB-2947-A6D9-06162AEAC108}" dt="2022-06-23T01:09:42.466" v="7851" actId="14100"/>
          <ac:picMkLst>
            <pc:docMk/>
            <pc:sldMk cId="1806496831" sldId="339"/>
            <ac:picMk id="75" creationId="{F241B9F6-3053-4501-9D31-754559AE857B}"/>
          </ac:picMkLst>
        </pc:picChg>
        <pc:picChg chg="add mod">
          <ac:chgData name="Piyush Grover" userId="22701501-d827-4ba0-a321-3ed3a8474192" providerId="ADAL" clId="{C242F7DB-ABAB-2947-A6D9-06162AEAC108}" dt="2022-06-23T01:09:58.424" v="7856" actId="14100"/>
          <ac:picMkLst>
            <pc:docMk/>
            <pc:sldMk cId="1806496831" sldId="339"/>
            <ac:picMk id="84" creationId="{9E334350-E8BB-01B6-849E-B22FD72970E7}"/>
          </ac:picMkLst>
        </pc:picChg>
        <pc:picChg chg="add del mod topLvl">
          <ac:chgData name="Piyush Grover" userId="22701501-d827-4ba0-a321-3ed3a8474192" providerId="ADAL" clId="{C242F7DB-ABAB-2947-A6D9-06162AEAC108}" dt="2022-06-22T03:08:25.184" v="6393" actId="478"/>
          <ac:picMkLst>
            <pc:docMk/>
            <pc:sldMk cId="1806496831" sldId="339"/>
            <ac:picMk id="87" creationId="{CC1756C8-F410-C4B5-C958-B327B695A1F0}"/>
          </ac:picMkLst>
        </pc:picChg>
        <pc:picChg chg="add mod">
          <ac:chgData name="Piyush Grover" userId="22701501-d827-4ba0-a321-3ed3a8474192" providerId="ADAL" clId="{C242F7DB-ABAB-2947-A6D9-06162AEAC108}" dt="2022-06-23T01:10:13.550" v="7857" actId="14100"/>
          <ac:picMkLst>
            <pc:docMk/>
            <pc:sldMk cId="1806496831" sldId="339"/>
            <ac:picMk id="93" creationId="{248FB699-EA60-2B33-F82F-8F19D89AD190}"/>
          </ac:picMkLst>
        </pc:picChg>
        <pc:cxnChg chg="add mod topLvl">
          <ac:chgData name="Piyush Grover" userId="22701501-d827-4ba0-a321-3ed3a8474192" providerId="ADAL" clId="{C242F7DB-ABAB-2947-A6D9-06162AEAC108}" dt="2022-06-21T22:35:53.537" v="5755" actId="164"/>
          <ac:cxnSpMkLst>
            <pc:docMk/>
            <pc:sldMk cId="1806496831" sldId="339"/>
            <ac:cxnSpMk id="15" creationId="{5CD58ADE-B228-6BA3-C40B-42119D9A35BC}"/>
          </ac:cxnSpMkLst>
        </pc:cxnChg>
        <pc:cxnChg chg="add mod topLvl">
          <ac:chgData name="Piyush Grover" userId="22701501-d827-4ba0-a321-3ed3a8474192" providerId="ADAL" clId="{C242F7DB-ABAB-2947-A6D9-06162AEAC108}" dt="2022-06-21T22:36:08.461" v="5758" actId="164"/>
          <ac:cxnSpMkLst>
            <pc:docMk/>
            <pc:sldMk cId="1806496831" sldId="339"/>
            <ac:cxnSpMk id="16" creationId="{3C2BF8DD-8470-2DC2-D3BF-662D0AB21E3D}"/>
          </ac:cxnSpMkLst>
        </pc:cxnChg>
        <pc:cxnChg chg="add mod topLvl">
          <ac:chgData name="Piyush Grover" userId="22701501-d827-4ba0-a321-3ed3a8474192" providerId="ADAL" clId="{C242F7DB-ABAB-2947-A6D9-06162AEAC108}" dt="2022-06-21T22:36:44.790" v="5761" actId="164"/>
          <ac:cxnSpMkLst>
            <pc:docMk/>
            <pc:sldMk cId="1806496831" sldId="339"/>
            <ac:cxnSpMk id="18" creationId="{6F405925-4267-5BC4-7119-B4B9BB65E764}"/>
          </ac:cxnSpMkLst>
        </pc:cxnChg>
        <pc:cxnChg chg="add del">
          <ac:chgData name="Piyush Grover" userId="22701501-d827-4ba0-a321-3ed3a8474192" providerId="ADAL" clId="{C242F7DB-ABAB-2947-A6D9-06162AEAC108}" dt="2022-06-21T22:12:15.543" v="5592" actId="478"/>
          <ac:cxnSpMkLst>
            <pc:docMk/>
            <pc:sldMk cId="1806496831" sldId="339"/>
            <ac:cxnSpMk id="21" creationId="{3EBC3666-290D-1FA1-5B53-334EA83DFCA1}"/>
          </ac:cxnSpMkLst>
        </pc:cxnChg>
        <pc:cxnChg chg="add mod">
          <ac:chgData name="Piyush Grover" userId="22701501-d827-4ba0-a321-3ed3a8474192" providerId="ADAL" clId="{C242F7DB-ABAB-2947-A6D9-06162AEAC108}" dt="2022-06-21T22:38:08.012" v="5772" actId="164"/>
          <ac:cxnSpMkLst>
            <pc:docMk/>
            <pc:sldMk cId="1806496831" sldId="339"/>
            <ac:cxnSpMk id="37" creationId="{59799D7E-16F1-A5AA-DB9E-022C10D3BCF6}"/>
          </ac:cxnSpMkLst>
        </pc:cxnChg>
        <pc:cxnChg chg="add mod">
          <ac:chgData name="Piyush Grover" userId="22701501-d827-4ba0-a321-3ed3a8474192" providerId="ADAL" clId="{C242F7DB-ABAB-2947-A6D9-06162AEAC108}" dt="2022-06-21T22:37:59.875" v="5770" actId="164"/>
          <ac:cxnSpMkLst>
            <pc:docMk/>
            <pc:sldMk cId="1806496831" sldId="339"/>
            <ac:cxnSpMk id="39" creationId="{28CE6621-ABEC-F4DC-16A2-028064D4E452}"/>
          </ac:cxnSpMkLst>
        </pc:cxnChg>
        <pc:cxnChg chg="add mod">
          <ac:chgData name="Piyush Grover" userId="22701501-d827-4ba0-a321-3ed3a8474192" providerId="ADAL" clId="{C242F7DB-ABAB-2947-A6D9-06162AEAC108}" dt="2022-06-21T22:37:52.425" v="5768" actId="164"/>
          <ac:cxnSpMkLst>
            <pc:docMk/>
            <pc:sldMk cId="1806496831" sldId="339"/>
            <ac:cxnSpMk id="41" creationId="{D76A7236-5D13-607A-B6C4-289323CE2FF9}"/>
          </ac:cxnSpMkLst>
        </pc:cxnChg>
        <pc:cxnChg chg="mod">
          <ac:chgData name="Piyush Grover" userId="22701501-d827-4ba0-a321-3ed3a8474192" providerId="ADAL" clId="{C242F7DB-ABAB-2947-A6D9-06162AEAC108}" dt="2022-06-21T22:49:10.098" v="5889"/>
          <ac:cxnSpMkLst>
            <pc:docMk/>
            <pc:sldMk cId="1806496831" sldId="339"/>
            <ac:cxnSpMk id="55" creationId="{671C3880-EFF3-4121-089B-900E61993F0C}"/>
          </ac:cxnSpMkLst>
        </pc:cxnChg>
        <pc:cxnChg chg="mod">
          <ac:chgData name="Piyush Grover" userId="22701501-d827-4ba0-a321-3ed3a8474192" providerId="ADAL" clId="{C242F7DB-ABAB-2947-A6D9-06162AEAC108}" dt="2022-06-21T22:49:10.098" v="5889"/>
          <ac:cxnSpMkLst>
            <pc:docMk/>
            <pc:sldMk cId="1806496831" sldId="339"/>
            <ac:cxnSpMk id="58" creationId="{5BB5E0D0-04C0-C8A0-4714-99E38E23ACB3}"/>
          </ac:cxnSpMkLst>
        </pc:cxnChg>
        <pc:cxnChg chg="mod">
          <ac:chgData name="Piyush Grover" userId="22701501-d827-4ba0-a321-3ed3a8474192" providerId="ADAL" clId="{C242F7DB-ABAB-2947-A6D9-06162AEAC108}" dt="2022-06-21T22:49:10.098" v="5889"/>
          <ac:cxnSpMkLst>
            <pc:docMk/>
            <pc:sldMk cId="1806496831" sldId="339"/>
            <ac:cxnSpMk id="61" creationId="{BDC946DF-D89F-C844-FD55-4F274F665B91}"/>
          </ac:cxnSpMkLst>
        </pc:cxnChg>
        <pc:cxnChg chg="mod">
          <ac:chgData name="Piyush Grover" userId="22701501-d827-4ba0-a321-3ed3a8474192" providerId="ADAL" clId="{C242F7DB-ABAB-2947-A6D9-06162AEAC108}" dt="2022-06-22T03:03:27.066" v="6330" actId="1076"/>
          <ac:cxnSpMkLst>
            <pc:docMk/>
            <pc:sldMk cId="1806496831" sldId="339"/>
            <ac:cxnSpMk id="68" creationId="{E1C8FA1D-1842-5CF6-74EC-F6B110A293D3}"/>
          </ac:cxnSpMkLst>
        </pc:cxnChg>
        <pc:cxnChg chg="mod">
          <ac:chgData name="Piyush Grover" userId="22701501-d827-4ba0-a321-3ed3a8474192" providerId="ADAL" clId="{C242F7DB-ABAB-2947-A6D9-06162AEAC108}" dt="2022-06-21T22:49:10.098" v="5889"/>
          <ac:cxnSpMkLst>
            <pc:docMk/>
            <pc:sldMk cId="1806496831" sldId="339"/>
            <ac:cxnSpMk id="72" creationId="{C8309738-8BC2-681F-DDA5-EBD91A29843C}"/>
          </ac:cxnSpMkLst>
        </pc:cxnChg>
        <pc:cxnChg chg="mod">
          <ac:chgData name="Piyush Grover" userId="22701501-d827-4ba0-a321-3ed3a8474192" providerId="ADAL" clId="{C242F7DB-ABAB-2947-A6D9-06162AEAC108}" dt="2022-06-21T22:49:10.098" v="5889"/>
          <ac:cxnSpMkLst>
            <pc:docMk/>
            <pc:sldMk cId="1806496831" sldId="339"/>
            <ac:cxnSpMk id="76" creationId="{1A08FC94-83B3-909C-F013-A27E6C09E52D}"/>
          </ac:cxnSpMkLst>
        </pc:cxnChg>
        <pc:cxnChg chg="add mod">
          <ac:chgData name="Piyush Grover" userId="22701501-d827-4ba0-a321-3ed3a8474192" providerId="ADAL" clId="{C242F7DB-ABAB-2947-A6D9-06162AEAC108}" dt="2022-06-22T03:07:00.155" v="6375" actId="164"/>
          <ac:cxnSpMkLst>
            <pc:docMk/>
            <pc:sldMk cId="1806496831" sldId="339"/>
            <ac:cxnSpMk id="85" creationId="{BB38ED62-B73E-FEAE-B949-7940C576B6CF}"/>
          </ac:cxnSpMkLst>
        </pc:cxnChg>
        <pc:cxnChg chg="add mod topLvl">
          <ac:chgData name="Piyush Grover" userId="22701501-d827-4ba0-a321-3ed3a8474192" providerId="ADAL" clId="{C242F7DB-ABAB-2947-A6D9-06162AEAC108}" dt="2022-06-22T03:08:58.931" v="6399" actId="164"/>
          <ac:cxnSpMkLst>
            <pc:docMk/>
            <pc:sldMk cId="1806496831" sldId="339"/>
            <ac:cxnSpMk id="88" creationId="{AAA79959-0C61-E50C-6E67-DC9FCF84BE95}"/>
          </ac:cxnSpMkLst>
        </pc:cxnChg>
      </pc:sldChg>
      <pc:sldChg chg="addSp delSp modSp new mod">
        <pc:chgData name="Piyush Grover" userId="22701501-d827-4ba0-a321-3ed3a8474192" providerId="ADAL" clId="{C242F7DB-ABAB-2947-A6D9-06162AEAC108}" dt="2022-06-29T18:04:52.476" v="10466" actId="14100"/>
        <pc:sldMkLst>
          <pc:docMk/>
          <pc:sldMk cId="2863172252" sldId="340"/>
        </pc:sldMkLst>
        <pc:spChg chg="add mod">
          <ac:chgData name="Piyush Grover" userId="22701501-d827-4ba0-a321-3ed3a8474192" providerId="ADAL" clId="{C242F7DB-ABAB-2947-A6D9-06162AEAC108}" dt="2022-06-22T03:13:18.765" v="6430" actId="1076"/>
          <ac:spMkLst>
            <pc:docMk/>
            <pc:sldMk cId="2863172252" sldId="340"/>
            <ac:spMk id="5" creationId="{63D88C77-4616-8DE5-5C71-66E8F2BAB9C6}"/>
          </ac:spMkLst>
        </pc:spChg>
        <pc:picChg chg="add mod">
          <ac:chgData name="Piyush Grover" userId="22701501-d827-4ba0-a321-3ed3a8474192" providerId="ADAL" clId="{C242F7DB-ABAB-2947-A6D9-06162AEAC108}" dt="2022-06-29T18:04:52.476" v="10466" actId="14100"/>
          <ac:picMkLst>
            <pc:docMk/>
            <pc:sldMk cId="2863172252" sldId="340"/>
            <ac:picMk id="3" creationId="{77AE6A41-D7ED-8D57-79F6-0B7E3089F386}"/>
          </ac:picMkLst>
        </pc:picChg>
        <pc:picChg chg="add del">
          <ac:chgData name="Piyush Grover" userId="22701501-d827-4ba0-a321-3ed3a8474192" providerId="ADAL" clId="{C242F7DB-ABAB-2947-A6D9-06162AEAC108}" dt="2022-06-22T03:12:56.965" v="6405" actId="478"/>
          <ac:picMkLst>
            <pc:docMk/>
            <pc:sldMk cId="2863172252" sldId="340"/>
            <ac:picMk id="4" creationId="{249D421E-9F73-36B1-3A57-441F4B054527}"/>
          </ac:picMkLst>
        </pc:picChg>
      </pc:sldChg>
      <pc:sldChg chg="addSp delSp modSp new mod">
        <pc:chgData name="Piyush Grover" userId="22701501-d827-4ba0-a321-3ed3a8474192" providerId="ADAL" clId="{C242F7DB-ABAB-2947-A6D9-06162AEAC108}" dt="2022-06-22T14:03:02.259" v="6582" actId="14100"/>
        <pc:sldMkLst>
          <pc:docMk/>
          <pc:sldMk cId="1546320820" sldId="341"/>
        </pc:sldMkLst>
        <pc:spChg chg="add mod">
          <ac:chgData name="Piyush Grover" userId="22701501-d827-4ba0-a321-3ed3a8474192" providerId="ADAL" clId="{C242F7DB-ABAB-2947-A6D9-06162AEAC108}" dt="2022-06-22T03:13:30.474" v="6441" actId="20577"/>
          <ac:spMkLst>
            <pc:docMk/>
            <pc:sldMk cId="1546320820" sldId="341"/>
            <ac:spMk id="3" creationId="{C5FCA57A-1C89-C13B-36BA-53AA38CB0E78}"/>
          </ac:spMkLst>
        </pc:spChg>
        <pc:picChg chg="add del mod">
          <ac:chgData name="Piyush Grover" userId="22701501-d827-4ba0-a321-3ed3a8474192" providerId="ADAL" clId="{C242F7DB-ABAB-2947-A6D9-06162AEAC108}" dt="2022-06-22T03:13:31.996" v="6442" actId="478"/>
          <ac:picMkLst>
            <pc:docMk/>
            <pc:sldMk cId="1546320820" sldId="341"/>
            <ac:picMk id="2" creationId="{C64721F8-B0E1-7C2B-C61A-D415A427FCA9}"/>
          </ac:picMkLst>
        </pc:picChg>
        <pc:picChg chg="add mod">
          <ac:chgData name="Piyush Grover" userId="22701501-d827-4ba0-a321-3ed3a8474192" providerId="ADAL" clId="{C242F7DB-ABAB-2947-A6D9-06162AEAC108}" dt="2022-06-22T14:03:02.259" v="6582" actId="14100"/>
          <ac:picMkLst>
            <pc:docMk/>
            <pc:sldMk cId="1546320820" sldId="341"/>
            <ac:picMk id="5" creationId="{B4C53B5A-FC4C-5264-06DD-EB237DDEA528}"/>
          </ac:picMkLst>
        </pc:picChg>
      </pc:sldChg>
      <pc:sldChg chg="addSp delSp modSp new mod modAnim">
        <pc:chgData name="Piyush Grover" userId="22701501-d827-4ba0-a321-3ed3a8474192" providerId="ADAL" clId="{C242F7DB-ABAB-2947-A6D9-06162AEAC108}" dt="2022-06-23T15:34:42.758" v="10314" actId="478"/>
        <pc:sldMkLst>
          <pc:docMk/>
          <pc:sldMk cId="2036193007" sldId="342"/>
        </pc:sldMkLst>
        <pc:spChg chg="add del mod">
          <ac:chgData name="Piyush Grover" userId="22701501-d827-4ba0-a321-3ed3a8474192" providerId="ADAL" clId="{C242F7DB-ABAB-2947-A6D9-06162AEAC108}" dt="2022-06-22T13:25:01.975" v="6477" actId="478"/>
          <ac:spMkLst>
            <pc:docMk/>
            <pc:sldMk cId="2036193007" sldId="342"/>
            <ac:spMk id="2" creationId="{14FF023C-27F9-3373-8CED-1EA7CA8D3312}"/>
          </ac:spMkLst>
        </pc:spChg>
        <pc:spChg chg="add mod">
          <ac:chgData name="Piyush Grover" userId="22701501-d827-4ba0-a321-3ed3a8474192" providerId="ADAL" clId="{C242F7DB-ABAB-2947-A6D9-06162AEAC108}" dt="2022-06-22T13:25:38.923" v="6570" actId="1076"/>
          <ac:spMkLst>
            <pc:docMk/>
            <pc:sldMk cId="2036193007" sldId="342"/>
            <ac:spMk id="3" creationId="{FC391017-91FF-66F9-E864-71E7632C2B79}"/>
          </ac:spMkLst>
        </pc:spChg>
        <pc:spChg chg="add mod">
          <ac:chgData name="Piyush Grover" userId="22701501-d827-4ba0-a321-3ed3a8474192" providerId="ADAL" clId="{C242F7DB-ABAB-2947-A6D9-06162AEAC108}" dt="2022-06-23T12:33:43.674" v="10164" actId="1076"/>
          <ac:spMkLst>
            <pc:docMk/>
            <pc:sldMk cId="2036193007" sldId="342"/>
            <ac:spMk id="5" creationId="{196A57EB-8F93-F3E0-6FD0-A42E58821CA7}"/>
          </ac:spMkLst>
        </pc:spChg>
        <pc:spChg chg="add del mod">
          <ac:chgData name="Piyush Grover" userId="22701501-d827-4ba0-a321-3ed3a8474192" providerId="ADAL" clId="{C242F7DB-ABAB-2947-A6D9-06162AEAC108}" dt="2022-06-23T12:19:17.346" v="9724" actId="478"/>
          <ac:spMkLst>
            <pc:docMk/>
            <pc:sldMk cId="2036193007" sldId="342"/>
            <ac:spMk id="12" creationId="{E94EB338-E9AC-09C5-C51A-84214BF0FDD3}"/>
          </ac:spMkLst>
        </pc:spChg>
        <pc:spChg chg="add mod">
          <ac:chgData name="Piyush Grover" userId="22701501-d827-4ba0-a321-3ed3a8474192" providerId="ADAL" clId="{C242F7DB-ABAB-2947-A6D9-06162AEAC108}" dt="2022-06-23T12:46:16.919" v="10222" actId="20577"/>
          <ac:spMkLst>
            <pc:docMk/>
            <pc:sldMk cId="2036193007" sldId="342"/>
            <ac:spMk id="29" creationId="{CEC06BCA-F4CE-0FE4-589D-B5CA4D757FB8}"/>
          </ac:spMkLst>
        </pc:spChg>
        <pc:spChg chg="add mod">
          <ac:chgData name="Piyush Grover" userId="22701501-d827-4ba0-a321-3ed3a8474192" providerId="ADAL" clId="{C242F7DB-ABAB-2947-A6D9-06162AEAC108}" dt="2022-06-23T12:21:22.246" v="9811" actId="1076"/>
          <ac:spMkLst>
            <pc:docMk/>
            <pc:sldMk cId="2036193007" sldId="342"/>
            <ac:spMk id="30" creationId="{D522C84C-EFE9-4284-2766-D058612EC903}"/>
          </ac:spMkLst>
        </pc:spChg>
        <pc:spChg chg="add mod">
          <ac:chgData name="Piyush Grover" userId="22701501-d827-4ba0-a321-3ed3a8474192" providerId="ADAL" clId="{C242F7DB-ABAB-2947-A6D9-06162AEAC108}" dt="2022-06-23T12:25:48.464" v="9898" actId="1076"/>
          <ac:spMkLst>
            <pc:docMk/>
            <pc:sldMk cId="2036193007" sldId="342"/>
            <ac:spMk id="35" creationId="{0B1D0A11-06D0-359B-8CCB-D169EC9AA71F}"/>
          </ac:spMkLst>
        </pc:spChg>
        <pc:spChg chg="add mod">
          <ac:chgData name="Piyush Grover" userId="22701501-d827-4ba0-a321-3ed3a8474192" providerId="ADAL" clId="{C242F7DB-ABAB-2947-A6D9-06162AEAC108}" dt="2022-06-23T12:34:01.245" v="10175" actId="20577"/>
          <ac:spMkLst>
            <pc:docMk/>
            <pc:sldMk cId="2036193007" sldId="342"/>
            <ac:spMk id="38" creationId="{78D67796-71E7-8175-8082-1771651613B0}"/>
          </ac:spMkLst>
        </pc:spChg>
        <pc:spChg chg="add del">
          <ac:chgData name="Piyush Grover" userId="22701501-d827-4ba0-a321-3ed3a8474192" providerId="ADAL" clId="{C242F7DB-ABAB-2947-A6D9-06162AEAC108}" dt="2022-06-22T15:44:04.199" v="6926" actId="478"/>
          <ac:spMkLst>
            <pc:docMk/>
            <pc:sldMk cId="2036193007" sldId="342"/>
            <ac:spMk id="47" creationId="{E873A3AD-2883-9833-C608-5CD182B1518F}"/>
          </ac:spMkLst>
        </pc:spChg>
        <pc:spChg chg="add del">
          <ac:chgData name="Piyush Grover" userId="22701501-d827-4ba0-a321-3ed3a8474192" providerId="ADAL" clId="{C242F7DB-ABAB-2947-A6D9-06162AEAC108}" dt="2022-06-22T15:44:58.912" v="6928" actId="478"/>
          <ac:spMkLst>
            <pc:docMk/>
            <pc:sldMk cId="2036193007" sldId="342"/>
            <ac:spMk id="48" creationId="{8D537791-A66B-9E90-F0AC-637CD8B6B50D}"/>
          </ac:spMkLst>
        </pc:spChg>
        <pc:spChg chg="add mod topLvl">
          <ac:chgData name="Piyush Grover" userId="22701501-d827-4ba0-a321-3ed3a8474192" providerId="ADAL" clId="{C242F7DB-ABAB-2947-A6D9-06162AEAC108}" dt="2022-06-23T12:29:42.509" v="9959" actId="164"/>
          <ac:spMkLst>
            <pc:docMk/>
            <pc:sldMk cId="2036193007" sldId="342"/>
            <ac:spMk id="49" creationId="{C466F3E0-A255-26B4-6AB8-140B20CC3691}"/>
          </ac:spMkLst>
        </pc:spChg>
        <pc:spChg chg="add mod topLvl">
          <ac:chgData name="Piyush Grover" userId="22701501-d827-4ba0-a321-3ed3a8474192" providerId="ADAL" clId="{C242F7DB-ABAB-2947-A6D9-06162AEAC108}" dt="2022-06-23T12:29:42.509" v="9959" actId="164"/>
          <ac:spMkLst>
            <pc:docMk/>
            <pc:sldMk cId="2036193007" sldId="342"/>
            <ac:spMk id="50" creationId="{BBEA2722-3DD9-099A-84C7-74A20BA15520}"/>
          </ac:spMkLst>
        </pc:spChg>
        <pc:spChg chg="add mod topLvl">
          <ac:chgData name="Piyush Grover" userId="22701501-d827-4ba0-a321-3ed3a8474192" providerId="ADAL" clId="{C242F7DB-ABAB-2947-A6D9-06162AEAC108}" dt="2022-06-23T12:29:42.509" v="9959" actId="164"/>
          <ac:spMkLst>
            <pc:docMk/>
            <pc:sldMk cId="2036193007" sldId="342"/>
            <ac:spMk id="51" creationId="{41FFAFF1-201D-A500-9258-3E83DE609925}"/>
          </ac:spMkLst>
        </pc:spChg>
        <pc:spChg chg="add mod">
          <ac:chgData name="Piyush Grover" userId="22701501-d827-4ba0-a321-3ed3a8474192" providerId="ADAL" clId="{C242F7DB-ABAB-2947-A6D9-06162AEAC108}" dt="2022-06-23T12:29:42.509" v="9959" actId="164"/>
          <ac:spMkLst>
            <pc:docMk/>
            <pc:sldMk cId="2036193007" sldId="342"/>
            <ac:spMk id="52" creationId="{0BC9DD3C-9721-22A5-07CB-8441CB386AEF}"/>
          </ac:spMkLst>
        </pc:spChg>
        <pc:spChg chg="add del mod topLvl">
          <ac:chgData name="Piyush Grover" userId="22701501-d827-4ba0-a321-3ed3a8474192" providerId="ADAL" clId="{C242F7DB-ABAB-2947-A6D9-06162AEAC108}" dt="2022-06-22T20:45:58.530" v="7415" actId="478"/>
          <ac:spMkLst>
            <pc:docMk/>
            <pc:sldMk cId="2036193007" sldId="342"/>
            <ac:spMk id="52" creationId="{4FE80CA0-ABF0-60AD-0730-30E648816D28}"/>
          </ac:spMkLst>
        </pc:spChg>
        <pc:spChg chg="add del mod topLvl">
          <ac:chgData name="Piyush Grover" userId="22701501-d827-4ba0-a321-3ed3a8474192" providerId="ADAL" clId="{C242F7DB-ABAB-2947-A6D9-06162AEAC108}" dt="2022-06-23T15:34:42.758" v="10314" actId="478"/>
          <ac:spMkLst>
            <pc:docMk/>
            <pc:sldMk cId="2036193007" sldId="342"/>
            <ac:spMk id="53" creationId="{13914253-820D-81A2-477D-EFB4C77AC12E}"/>
          </ac:spMkLst>
        </pc:spChg>
        <pc:spChg chg="add del mod topLvl">
          <ac:chgData name="Piyush Grover" userId="22701501-d827-4ba0-a321-3ed3a8474192" providerId="ADAL" clId="{C242F7DB-ABAB-2947-A6D9-06162AEAC108}" dt="2022-06-22T20:45:57.075" v="7414" actId="478"/>
          <ac:spMkLst>
            <pc:docMk/>
            <pc:sldMk cId="2036193007" sldId="342"/>
            <ac:spMk id="54" creationId="{1C709A83-FCE2-1753-46AA-5BA64BB601F7}"/>
          </ac:spMkLst>
        </pc:spChg>
        <pc:spChg chg="add mod">
          <ac:chgData name="Piyush Grover" userId="22701501-d827-4ba0-a321-3ed3a8474192" providerId="ADAL" clId="{C242F7DB-ABAB-2947-A6D9-06162AEAC108}" dt="2022-06-23T12:29:42.509" v="9959" actId="164"/>
          <ac:spMkLst>
            <pc:docMk/>
            <pc:sldMk cId="2036193007" sldId="342"/>
            <ac:spMk id="54" creationId="{47953DBD-5D67-DA58-6589-F8EA62C55A6B}"/>
          </ac:spMkLst>
        </pc:spChg>
        <pc:spChg chg="add mod">
          <ac:chgData name="Piyush Grover" userId="22701501-d827-4ba0-a321-3ed3a8474192" providerId="ADAL" clId="{C242F7DB-ABAB-2947-A6D9-06162AEAC108}" dt="2022-06-23T12:29:42.509" v="9959" actId="164"/>
          <ac:spMkLst>
            <pc:docMk/>
            <pc:sldMk cId="2036193007" sldId="342"/>
            <ac:spMk id="55" creationId="{6AF2A759-D579-0C34-F420-AD264A23C141}"/>
          </ac:spMkLst>
        </pc:spChg>
        <pc:spChg chg="add del mod topLvl">
          <ac:chgData name="Piyush Grover" userId="22701501-d827-4ba0-a321-3ed3a8474192" providerId="ADAL" clId="{C242F7DB-ABAB-2947-A6D9-06162AEAC108}" dt="2022-06-22T20:45:57.075" v="7414" actId="478"/>
          <ac:spMkLst>
            <pc:docMk/>
            <pc:sldMk cId="2036193007" sldId="342"/>
            <ac:spMk id="55" creationId="{A3AD4D37-D668-1DFE-CB57-5F43FA92E8C1}"/>
          </ac:spMkLst>
        </pc:spChg>
        <pc:spChg chg="add mod">
          <ac:chgData name="Piyush Grover" userId="22701501-d827-4ba0-a321-3ed3a8474192" providerId="ADAL" clId="{C242F7DB-ABAB-2947-A6D9-06162AEAC108}" dt="2022-06-23T12:29:42.509" v="9959" actId="164"/>
          <ac:spMkLst>
            <pc:docMk/>
            <pc:sldMk cId="2036193007" sldId="342"/>
            <ac:spMk id="56" creationId="{680F905C-847C-4F42-DD4F-C0A83C502E89}"/>
          </ac:spMkLst>
        </pc:spChg>
        <pc:spChg chg="add del mod">
          <ac:chgData name="Piyush Grover" userId="22701501-d827-4ba0-a321-3ed3a8474192" providerId="ADAL" clId="{C242F7DB-ABAB-2947-A6D9-06162AEAC108}" dt="2022-06-23T12:24:42.756" v="9881" actId="478"/>
          <ac:spMkLst>
            <pc:docMk/>
            <pc:sldMk cId="2036193007" sldId="342"/>
            <ac:spMk id="58" creationId="{12E800B4-34C8-3DC4-72E0-EEE5E8490E81}"/>
          </ac:spMkLst>
        </pc:spChg>
        <pc:spChg chg="add mod">
          <ac:chgData name="Piyush Grover" userId="22701501-d827-4ba0-a321-3ed3a8474192" providerId="ADAL" clId="{C242F7DB-ABAB-2947-A6D9-06162AEAC108}" dt="2022-06-23T12:42:59.005" v="10180" actId="1076"/>
          <ac:spMkLst>
            <pc:docMk/>
            <pc:sldMk cId="2036193007" sldId="342"/>
            <ac:spMk id="61" creationId="{7BC450BD-36E6-428A-F410-D7ABD9E649ED}"/>
          </ac:spMkLst>
        </pc:spChg>
        <pc:spChg chg="add mod">
          <ac:chgData name="Piyush Grover" userId="22701501-d827-4ba0-a321-3ed3a8474192" providerId="ADAL" clId="{C242F7DB-ABAB-2947-A6D9-06162AEAC108}" dt="2022-06-23T12:29:42.509" v="9959" actId="164"/>
          <ac:spMkLst>
            <pc:docMk/>
            <pc:sldMk cId="2036193007" sldId="342"/>
            <ac:spMk id="62" creationId="{2838D90B-3C10-1498-DEDE-2DD0501283EF}"/>
          </ac:spMkLst>
        </pc:spChg>
        <pc:spChg chg="add del mod">
          <ac:chgData name="Piyush Grover" userId="22701501-d827-4ba0-a321-3ed3a8474192" providerId="ADAL" clId="{C242F7DB-ABAB-2947-A6D9-06162AEAC108}" dt="2022-06-22T15:50:35.829" v="7073" actId="478"/>
          <ac:spMkLst>
            <pc:docMk/>
            <pc:sldMk cId="2036193007" sldId="342"/>
            <ac:spMk id="62" creationId="{C2BA46F5-5120-7154-5BD9-46D7D1AB1B82}"/>
          </ac:spMkLst>
        </pc:spChg>
        <pc:spChg chg="add mod">
          <ac:chgData name="Piyush Grover" userId="22701501-d827-4ba0-a321-3ed3a8474192" providerId="ADAL" clId="{C242F7DB-ABAB-2947-A6D9-06162AEAC108}" dt="2022-06-23T12:43:25.528" v="10185" actId="14100"/>
          <ac:spMkLst>
            <pc:docMk/>
            <pc:sldMk cId="2036193007" sldId="342"/>
            <ac:spMk id="63" creationId="{488D1B78-6771-1047-5939-7B4BC3C25447}"/>
          </ac:spMkLst>
        </pc:spChg>
        <pc:spChg chg="add mod">
          <ac:chgData name="Piyush Grover" userId="22701501-d827-4ba0-a321-3ed3a8474192" providerId="ADAL" clId="{C242F7DB-ABAB-2947-A6D9-06162AEAC108}" dt="2022-06-23T13:57:26.949" v="10277" actId="164"/>
          <ac:spMkLst>
            <pc:docMk/>
            <pc:sldMk cId="2036193007" sldId="342"/>
            <ac:spMk id="67" creationId="{0FA2E2D9-9BDC-9AAA-DAAA-9B2CD45C4C62}"/>
          </ac:spMkLst>
        </pc:spChg>
        <pc:spChg chg="add mod">
          <ac:chgData name="Piyush Grover" userId="22701501-d827-4ba0-a321-3ed3a8474192" providerId="ADAL" clId="{C242F7DB-ABAB-2947-A6D9-06162AEAC108}" dt="2022-06-23T12:26:25.205" v="9899" actId="20577"/>
          <ac:spMkLst>
            <pc:docMk/>
            <pc:sldMk cId="2036193007" sldId="342"/>
            <ac:spMk id="69" creationId="{35205D2A-EF8B-3D4C-9AB1-A65414F860DA}"/>
          </ac:spMkLst>
        </pc:spChg>
        <pc:spChg chg="add mod">
          <ac:chgData name="Piyush Grover" userId="22701501-d827-4ba0-a321-3ed3a8474192" providerId="ADAL" clId="{C242F7DB-ABAB-2947-A6D9-06162AEAC108}" dt="2022-06-23T12:25:24.404" v="9896" actId="1076"/>
          <ac:spMkLst>
            <pc:docMk/>
            <pc:sldMk cId="2036193007" sldId="342"/>
            <ac:spMk id="70" creationId="{8A6BE8A1-A032-427E-2C9A-6AAC2EF9135D}"/>
          </ac:spMkLst>
        </pc:spChg>
        <pc:grpChg chg="add mod">
          <ac:chgData name="Piyush Grover" userId="22701501-d827-4ba0-a321-3ed3a8474192" providerId="ADAL" clId="{C242F7DB-ABAB-2947-A6D9-06162AEAC108}" dt="2022-06-23T13:57:44.506" v="10278" actId="164"/>
          <ac:grpSpMkLst>
            <pc:docMk/>
            <pc:sldMk cId="2036193007" sldId="342"/>
            <ac:grpSpMk id="36" creationId="{920CAF7D-17E0-BE48-D4C7-307C52438838}"/>
          </ac:grpSpMkLst>
        </pc:grpChg>
        <pc:grpChg chg="add mod">
          <ac:chgData name="Piyush Grover" userId="22701501-d827-4ba0-a321-3ed3a8474192" providerId="ADAL" clId="{C242F7DB-ABAB-2947-A6D9-06162AEAC108}" dt="2022-06-23T13:57:26.949" v="10277" actId="164"/>
          <ac:grpSpMkLst>
            <pc:docMk/>
            <pc:sldMk cId="2036193007" sldId="342"/>
            <ac:grpSpMk id="37" creationId="{430C92A4-AB61-4C06-E634-170C71E3014B}"/>
          </ac:grpSpMkLst>
        </pc:grpChg>
        <pc:grpChg chg="add del mod">
          <ac:chgData name="Piyush Grover" userId="22701501-d827-4ba0-a321-3ed3a8474192" providerId="ADAL" clId="{C242F7DB-ABAB-2947-A6D9-06162AEAC108}" dt="2022-06-22T20:45:54.042" v="7413" actId="165"/>
          <ac:grpSpMkLst>
            <pc:docMk/>
            <pc:sldMk cId="2036193007" sldId="342"/>
            <ac:grpSpMk id="56" creationId="{3D7D898E-548A-01C4-741D-BA9FC7816FB1}"/>
          </ac:grpSpMkLst>
        </pc:grpChg>
        <pc:grpChg chg="add mod">
          <ac:chgData name="Piyush Grover" userId="22701501-d827-4ba0-a321-3ed3a8474192" providerId="ADAL" clId="{C242F7DB-ABAB-2947-A6D9-06162AEAC108}" dt="2022-06-23T13:57:44.506" v="10278" actId="164"/>
          <ac:grpSpMkLst>
            <pc:docMk/>
            <pc:sldMk cId="2036193007" sldId="342"/>
            <ac:grpSpMk id="72" creationId="{22F13AD4-5201-554D-BAA6-F54AE5B569EB}"/>
          </ac:grpSpMkLst>
        </pc:grpChg>
        <pc:grpChg chg="add mod">
          <ac:chgData name="Piyush Grover" userId="22701501-d827-4ba0-a321-3ed3a8474192" providerId="ADAL" clId="{C242F7DB-ABAB-2947-A6D9-06162AEAC108}" dt="2022-06-23T13:57:26.949" v="10277" actId="164"/>
          <ac:grpSpMkLst>
            <pc:docMk/>
            <pc:sldMk cId="2036193007" sldId="342"/>
            <ac:grpSpMk id="73" creationId="{9E2F8401-0505-B9D6-FFAF-B952DD27EE33}"/>
          </ac:grpSpMkLst>
        </pc:grpChg>
        <pc:grpChg chg="add mod">
          <ac:chgData name="Piyush Grover" userId="22701501-d827-4ba0-a321-3ed3a8474192" providerId="ADAL" clId="{C242F7DB-ABAB-2947-A6D9-06162AEAC108}" dt="2022-06-23T13:57:44.506" v="10278" actId="164"/>
          <ac:grpSpMkLst>
            <pc:docMk/>
            <pc:sldMk cId="2036193007" sldId="342"/>
            <ac:grpSpMk id="74" creationId="{6F3F6775-F9D9-6DC8-CDD6-66BDEFC39111}"/>
          </ac:grpSpMkLst>
        </pc:grpChg>
        <pc:grpChg chg="add mod">
          <ac:chgData name="Piyush Grover" userId="22701501-d827-4ba0-a321-3ed3a8474192" providerId="ADAL" clId="{C242F7DB-ABAB-2947-A6D9-06162AEAC108}" dt="2022-06-23T13:58:38.602" v="10286" actId="164"/>
          <ac:grpSpMkLst>
            <pc:docMk/>
            <pc:sldMk cId="2036193007" sldId="342"/>
            <ac:grpSpMk id="75" creationId="{D88188FF-2451-2E35-033F-3AEC7E21B13E}"/>
          </ac:grpSpMkLst>
        </pc:grpChg>
        <pc:picChg chg="add mod">
          <ac:chgData name="Piyush Grover" userId="22701501-d827-4ba0-a321-3ed3a8474192" providerId="ADAL" clId="{C242F7DB-ABAB-2947-A6D9-06162AEAC108}" dt="2022-06-23T12:33:28.761" v="10160" actId="1076"/>
          <ac:picMkLst>
            <pc:docMk/>
            <pc:sldMk cId="2036193007" sldId="342"/>
            <ac:picMk id="4" creationId="{262C5E9A-0D61-52C9-05CE-A69A3C043409}"/>
          </ac:picMkLst>
        </pc:picChg>
        <pc:picChg chg="add mod">
          <ac:chgData name="Piyush Grover" userId="22701501-d827-4ba0-a321-3ed3a8474192" providerId="ADAL" clId="{C242F7DB-ABAB-2947-A6D9-06162AEAC108}" dt="2022-06-23T12:18:40.287" v="9715" actId="1076"/>
          <ac:picMkLst>
            <pc:docMk/>
            <pc:sldMk cId="2036193007" sldId="342"/>
            <ac:picMk id="6" creationId="{BF9E1037-EC0B-2686-D4ED-782E6B733572}"/>
          </ac:picMkLst>
        </pc:picChg>
        <pc:picChg chg="add del mod">
          <ac:chgData name="Piyush Grover" userId="22701501-d827-4ba0-a321-3ed3a8474192" providerId="ADAL" clId="{C242F7DB-ABAB-2947-A6D9-06162AEAC108}" dt="2022-06-23T12:18:46.185" v="9717" actId="478"/>
          <ac:picMkLst>
            <pc:docMk/>
            <pc:sldMk cId="2036193007" sldId="342"/>
            <ac:picMk id="7" creationId="{F1D0208C-7EAB-E144-8BE8-1622BD9C2B87}"/>
          </ac:picMkLst>
        </pc:picChg>
        <pc:picChg chg="add del mod">
          <ac:chgData name="Piyush Grover" userId="22701501-d827-4ba0-a321-3ed3a8474192" providerId="ADAL" clId="{C242F7DB-ABAB-2947-A6D9-06162AEAC108}" dt="2022-06-22T14:09:39.959" v="6595" actId="478"/>
          <ac:picMkLst>
            <pc:docMk/>
            <pc:sldMk cId="2036193007" sldId="342"/>
            <ac:picMk id="9" creationId="{AA6BF1EC-DEBB-33BC-3B18-E5F5299673B7}"/>
          </ac:picMkLst>
        </pc:picChg>
        <pc:picChg chg="add del mod">
          <ac:chgData name="Piyush Grover" userId="22701501-d827-4ba0-a321-3ed3a8474192" providerId="ADAL" clId="{C242F7DB-ABAB-2947-A6D9-06162AEAC108}" dt="2022-06-22T14:10:56.891" v="6598" actId="478"/>
          <ac:picMkLst>
            <pc:docMk/>
            <pc:sldMk cId="2036193007" sldId="342"/>
            <ac:picMk id="10" creationId="{38597037-B40E-0CC3-D17A-33F5A0D348E7}"/>
          </ac:picMkLst>
        </pc:picChg>
        <pc:picChg chg="add del mod">
          <ac:chgData name="Piyush Grover" userId="22701501-d827-4ba0-a321-3ed3a8474192" providerId="ADAL" clId="{C242F7DB-ABAB-2947-A6D9-06162AEAC108}" dt="2022-06-22T20:29:41.715" v="7295" actId="478"/>
          <ac:picMkLst>
            <pc:docMk/>
            <pc:sldMk cId="2036193007" sldId="342"/>
            <ac:picMk id="11" creationId="{C59CC20C-4BEE-B9F0-A0A4-71FA6BE265F7}"/>
          </ac:picMkLst>
        </pc:picChg>
        <pc:picChg chg="add mod">
          <ac:chgData name="Piyush Grover" userId="22701501-d827-4ba0-a321-3ed3a8474192" providerId="ADAL" clId="{C242F7DB-ABAB-2947-A6D9-06162AEAC108}" dt="2022-06-23T12:33:17.690" v="10156" actId="1076"/>
          <ac:picMkLst>
            <pc:docMk/>
            <pc:sldMk cId="2036193007" sldId="342"/>
            <ac:picMk id="33" creationId="{3846253D-7539-149D-3AAE-A065AF80F98E}"/>
          </ac:picMkLst>
        </pc:picChg>
        <pc:picChg chg="add mod">
          <ac:chgData name="Piyush Grover" userId="22701501-d827-4ba0-a321-3ed3a8474192" providerId="ADAL" clId="{C242F7DB-ABAB-2947-A6D9-06162AEAC108}" dt="2022-06-23T12:33:45.888" v="10171" actId="1037"/>
          <ac:picMkLst>
            <pc:docMk/>
            <pc:sldMk cId="2036193007" sldId="342"/>
            <ac:picMk id="39" creationId="{E0DBCF8E-CD28-5F19-1DFD-ADD0E80D62CC}"/>
          </ac:picMkLst>
        </pc:picChg>
        <pc:picChg chg="add mod">
          <ac:chgData name="Piyush Grover" userId="22701501-d827-4ba0-a321-3ed3a8474192" providerId="ADAL" clId="{C242F7DB-ABAB-2947-A6D9-06162AEAC108}" dt="2022-06-23T12:34:18.752" v="10178" actId="1076"/>
          <ac:picMkLst>
            <pc:docMk/>
            <pc:sldMk cId="2036193007" sldId="342"/>
            <ac:picMk id="40" creationId="{4F73C867-05D8-2687-5C59-7283FC427C10}"/>
          </ac:picMkLst>
        </pc:picChg>
        <pc:picChg chg="add del mod">
          <ac:chgData name="Piyush Grover" userId="22701501-d827-4ba0-a321-3ed3a8474192" providerId="ADAL" clId="{C242F7DB-ABAB-2947-A6D9-06162AEAC108}" dt="2022-06-22T20:32:29.792" v="7353" actId="478"/>
          <ac:picMkLst>
            <pc:docMk/>
            <pc:sldMk cId="2036193007" sldId="342"/>
            <ac:picMk id="86" creationId="{6F4C2FF1-4B5E-9A26-DE44-9A4B5605E433}"/>
          </ac:picMkLst>
        </pc:picChg>
        <pc:picChg chg="add mod">
          <ac:chgData name="Piyush Grover" userId="22701501-d827-4ba0-a321-3ed3a8474192" providerId="ADAL" clId="{C242F7DB-ABAB-2947-A6D9-06162AEAC108}" dt="2022-06-23T12:24:11.636" v="9871" actId="1076"/>
          <ac:picMkLst>
            <pc:docMk/>
            <pc:sldMk cId="2036193007" sldId="342"/>
            <ac:picMk id="87" creationId="{7B120D4E-386E-5B50-6D2C-A54CBCC0AC89}"/>
          </ac:picMkLst>
        </pc:picChg>
        <pc:cxnChg chg="add del mod">
          <ac:chgData name="Piyush Grover" userId="22701501-d827-4ba0-a321-3ed3a8474192" providerId="ADAL" clId="{C242F7DB-ABAB-2947-A6D9-06162AEAC108}" dt="2022-06-22T14:17:12.017" v="6683" actId="478"/>
          <ac:cxnSpMkLst>
            <pc:docMk/>
            <pc:sldMk cId="2036193007" sldId="342"/>
            <ac:cxnSpMk id="14" creationId="{704FD49A-E503-AD23-6F49-C46A5749279B}"/>
          </ac:cxnSpMkLst>
        </pc:cxnChg>
        <pc:cxnChg chg="add del mod">
          <ac:chgData name="Piyush Grover" userId="22701501-d827-4ba0-a321-3ed3a8474192" providerId="ADAL" clId="{C242F7DB-ABAB-2947-A6D9-06162AEAC108}" dt="2022-06-22T14:16:41.464" v="6665" actId="478"/>
          <ac:cxnSpMkLst>
            <pc:docMk/>
            <pc:sldMk cId="2036193007" sldId="342"/>
            <ac:cxnSpMk id="15" creationId="{4EFEE670-15EB-E6E8-F015-5ADD31517624}"/>
          </ac:cxnSpMkLst>
        </pc:cxnChg>
        <pc:cxnChg chg="add mod">
          <ac:chgData name="Piyush Grover" userId="22701501-d827-4ba0-a321-3ed3a8474192" providerId="ADAL" clId="{C242F7DB-ABAB-2947-A6D9-06162AEAC108}" dt="2022-06-23T12:20:50.871" v="9803" actId="14100"/>
          <ac:cxnSpMkLst>
            <pc:docMk/>
            <pc:sldMk cId="2036193007" sldId="342"/>
            <ac:cxnSpMk id="18" creationId="{E7A4519F-8A7D-99A5-E6A3-56A6548ADF99}"/>
          </ac:cxnSpMkLst>
        </pc:cxnChg>
        <pc:cxnChg chg="add mod">
          <ac:chgData name="Piyush Grover" userId="22701501-d827-4ba0-a321-3ed3a8474192" providerId="ADAL" clId="{C242F7DB-ABAB-2947-A6D9-06162AEAC108}" dt="2022-06-23T13:57:15.133" v="10274" actId="164"/>
          <ac:cxnSpMkLst>
            <pc:docMk/>
            <pc:sldMk cId="2036193007" sldId="342"/>
            <ac:cxnSpMk id="19" creationId="{7E483254-8388-E342-A779-45B4898108AB}"/>
          </ac:cxnSpMkLst>
        </pc:cxnChg>
        <pc:cxnChg chg="add del mod">
          <ac:chgData name="Piyush Grover" userId="22701501-d827-4ba0-a321-3ed3a8474192" providerId="ADAL" clId="{C242F7DB-ABAB-2947-A6D9-06162AEAC108}" dt="2022-06-22T16:02:32.576" v="7207" actId="478"/>
          <ac:cxnSpMkLst>
            <pc:docMk/>
            <pc:sldMk cId="2036193007" sldId="342"/>
            <ac:cxnSpMk id="24" creationId="{BAE265A3-3AEE-7859-5C45-12A7543B48B6}"/>
          </ac:cxnSpMkLst>
        </pc:cxnChg>
        <pc:cxnChg chg="add mod">
          <ac:chgData name="Piyush Grover" userId="22701501-d827-4ba0-a321-3ed3a8474192" providerId="ADAL" clId="{C242F7DB-ABAB-2947-A6D9-06162AEAC108}" dt="2022-06-23T12:43:52.171" v="10188" actId="1036"/>
          <ac:cxnSpMkLst>
            <pc:docMk/>
            <pc:sldMk cId="2036193007" sldId="342"/>
            <ac:cxnSpMk id="26" creationId="{F80A0587-F779-2403-29EC-DD906A68C100}"/>
          </ac:cxnSpMkLst>
        </pc:cxnChg>
        <pc:cxnChg chg="add del">
          <ac:chgData name="Piyush Grover" userId="22701501-d827-4ba0-a321-3ed3a8474192" providerId="ADAL" clId="{C242F7DB-ABAB-2947-A6D9-06162AEAC108}" dt="2022-06-22T14:21:42.318" v="6694" actId="478"/>
          <ac:cxnSpMkLst>
            <pc:docMk/>
            <pc:sldMk cId="2036193007" sldId="342"/>
            <ac:cxnSpMk id="29" creationId="{05D1B6B1-F6F0-28A3-55F4-4F8E338C6610}"/>
          </ac:cxnSpMkLst>
        </pc:cxnChg>
        <pc:cxnChg chg="add mod">
          <ac:chgData name="Piyush Grover" userId="22701501-d827-4ba0-a321-3ed3a8474192" providerId="ADAL" clId="{C242F7DB-ABAB-2947-A6D9-06162AEAC108}" dt="2022-06-23T12:22:39.394" v="9845" actId="14100"/>
          <ac:cxnSpMkLst>
            <pc:docMk/>
            <pc:sldMk cId="2036193007" sldId="342"/>
            <ac:cxnSpMk id="32" creationId="{AA4E7E6F-1BC3-92BA-D297-5374A73523EE}"/>
          </ac:cxnSpMkLst>
        </pc:cxnChg>
        <pc:cxnChg chg="add del">
          <ac:chgData name="Piyush Grover" userId="22701501-d827-4ba0-a321-3ed3a8474192" providerId="ADAL" clId="{C242F7DB-ABAB-2947-A6D9-06162AEAC108}" dt="2022-06-22T14:22:33.027" v="6758" actId="478"/>
          <ac:cxnSpMkLst>
            <pc:docMk/>
            <pc:sldMk cId="2036193007" sldId="342"/>
            <ac:cxnSpMk id="34" creationId="{2E0DC411-D1A7-4534-938B-FCA6F067A268}"/>
          </ac:cxnSpMkLst>
        </pc:cxnChg>
        <pc:cxnChg chg="add mod">
          <ac:chgData name="Piyush Grover" userId="22701501-d827-4ba0-a321-3ed3a8474192" providerId="ADAL" clId="{C242F7DB-ABAB-2947-A6D9-06162AEAC108}" dt="2022-06-23T12:29:33.787" v="9958" actId="164"/>
          <ac:cxnSpMkLst>
            <pc:docMk/>
            <pc:sldMk cId="2036193007" sldId="342"/>
            <ac:cxnSpMk id="34" creationId="{D4AB840C-7FB7-22A0-3E96-F311E6482F70}"/>
          </ac:cxnSpMkLst>
        </pc:cxnChg>
        <pc:cxnChg chg="add del mod">
          <ac:chgData name="Piyush Grover" userId="22701501-d827-4ba0-a321-3ed3a8474192" providerId="ADAL" clId="{C242F7DB-ABAB-2947-A6D9-06162AEAC108}" dt="2022-06-22T16:02:53.251" v="7212" actId="478"/>
          <ac:cxnSpMkLst>
            <pc:docMk/>
            <pc:sldMk cId="2036193007" sldId="342"/>
            <ac:cxnSpMk id="36" creationId="{F93AFB29-8167-1709-4D62-36A47487152E}"/>
          </ac:cxnSpMkLst>
        </pc:cxnChg>
        <pc:cxnChg chg="add del mod">
          <ac:chgData name="Piyush Grover" userId="22701501-d827-4ba0-a321-3ed3a8474192" providerId="ADAL" clId="{C242F7DB-ABAB-2947-A6D9-06162AEAC108}" dt="2022-06-22T16:02:53.251" v="7212" actId="478"/>
          <ac:cxnSpMkLst>
            <pc:docMk/>
            <pc:sldMk cId="2036193007" sldId="342"/>
            <ac:cxnSpMk id="37" creationId="{CFEEC408-F21A-D6AD-0FA6-0FB6C030123D}"/>
          </ac:cxnSpMkLst>
        </pc:cxnChg>
        <pc:cxnChg chg="add del mod">
          <ac:chgData name="Piyush Grover" userId="22701501-d827-4ba0-a321-3ed3a8474192" providerId="ADAL" clId="{C242F7DB-ABAB-2947-A6D9-06162AEAC108}" dt="2022-06-22T20:57:16.090" v="7419" actId="478"/>
          <ac:cxnSpMkLst>
            <pc:docMk/>
            <pc:sldMk cId="2036193007" sldId="342"/>
            <ac:cxnSpMk id="38" creationId="{44EC98EE-ACA9-191B-45CA-B09CBD093DC2}"/>
          </ac:cxnSpMkLst>
        </pc:cxnChg>
        <pc:cxnChg chg="add del mod">
          <ac:chgData name="Piyush Grover" userId="22701501-d827-4ba0-a321-3ed3a8474192" providerId="ADAL" clId="{C242F7DB-ABAB-2947-A6D9-06162AEAC108}" dt="2022-06-22T15:43:37.422" v="6921" actId="478"/>
          <ac:cxnSpMkLst>
            <pc:docMk/>
            <pc:sldMk cId="2036193007" sldId="342"/>
            <ac:cxnSpMk id="40" creationId="{72D303BA-7EB5-EBFD-150C-8E593CBA51A8}"/>
          </ac:cxnSpMkLst>
        </pc:cxnChg>
        <pc:cxnChg chg="add del mod">
          <ac:chgData name="Piyush Grover" userId="22701501-d827-4ba0-a321-3ed3a8474192" providerId="ADAL" clId="{C242F7DB-ABAB-2947-A6D9-06162AEAC108}" dt="2022-06-22T14:27:14.609" v="6908"/>
          <ac:cxnSpMkLst>
            <pc:docMk/>
            <pc:sldMk cId="2036193007" sldId="342"/>
            <ac:cxnSpMk id="41" creationId="{BA0999E8-4E09-48A7-9021-97DD8AF7A414}"/>
          </ac:cxnSpMkLst>
        </pc:cxnChg>
        <pc:cxnChg chg="add del mod">
          <ac:chgData name="Piyush Grover" userId="22701501-d827-4ba0-a321-3ed3a8474192" providerId="ADAL" clId="{C242F7DB-ABAB-2947-A6D9-06162AEAC108}" dt="2022-06-22T14:27:14.219" v="6907"/>
          <ac:cxnSpMkLst>
            <pc:docMk/>
            <pc:sldMk cId="2036193007" sldId="342"/>
            <ac:cxnSpMk id="42" creationId="{635AD819-55C8-2299-251D-9AD5CE967834}"/>
          </ac:cxnSpMkLst>
        </pc:cxnChg>
        <pc:cxnChg chg="add mod">
          <ac:chgData name="Piyush Grover" userId="22701501-d827-4ba0-a321-3ed3a8474192" providerId="ADAL" clId="{C242F7DB-ABAB-2947-A6D9-06162AEAC108}" dt="2022-06-23T13:59:01.315" v="10311" actId="1036"/>
          <ac:cxnSpMkLst>
            <pc:docMk/>
            <pc:sldMk cId="2036193007" sldId="342"/>
            <ac:cxnSpMk id="42" creationId="{71D46D51-5CDB-341C-9F80-C2908B535F9D}"/>
          </ac:cxnSpMkLst>
        </pc:cxnChg>
        <pc:cxnChg chg="add del mod">
          <ac:chgData name="Piyush Grover" userId="22701501-d827-4ba0-a321-3ed3a8474192" providerId="ADAL" clId="{C242F7DB-ABAB-2947-A6D9-06162AEAC108}" dt="2022-06-22T14:27:14.052" v="6906"/>
          <ac:cxnSpMkLst>
            <pc:docMk/>
            <pc:sldMk cId="2036193007" sldId="342"/>
            <ac:cxnSpMk id="43" creationId="{236EF92B-FC1A-F038-8215-61777DF117B9}"/>
          </ac:cxnSpMkLst>
        </pc:cxnChg>
        <pc:cxnChg chg="add del mod">
          <ac:chgData name="Piyush Grover" userId="22701501-d827-4ba0-a321-3ed3a8474192" providerId="ADAL" clId="{C242F7DB-ABAB-2947-A6D9-06162AEAC108}" dt="2022-06-22T14:27:13.863" v="6905"/>
          <ac:cxnSpMkLst>
            <pc:docMk/>
            <pc:sldMk cId="2036193007" sldId="342"/>
            <ac:cxnSpMk id="44" creationId="{0943B4E9-7470-5141-C542-FE5C5ADE442C}"/>
          </ac:cxnSpMkLst>
        </pc:cxnChg>
        <pc:cxnChg chg="add del mod">
          <ac:chgData name="Piyush Grover" userId="22701501-d827-4ba0-a321-3ed3a8474192" providerId="ADAL" clId="{C242F7DB-ABAB-2947-A6D9-06162AEAC108}" dt="2022-06-23T12:23:29.239" v="9856"/>
          <ac:cxnSpMkLst>
            <pc:docMk/>
            <pc:sldMk cId="2036193007" sldId="342"/>
            <ac:cxnSpMk id="47" creationId="{26B49D6A-4691-C558-27BC-C703261F805E}"/>
          </ac:cxnSpMkLst>
        </pc:cxnChg>
        <pc:cxnChg chg="add del mod">
          <ac:chgData name="Piyush Grover" userId="22701501-d827-4ba0-a321-3ed3a8474192" providerId="ADAL" clId="{C242F7DB-ABAB-2947-A6D9-06162AEAC108}" dt="2022-06-23T12:23:31.028" v="9858"/>
          <ac:cxnSpMkLst>
            <pc:docMk/>
            <pc:sldMk cId="2036193007" sldId="342"/>
            <ac:cxnSpMk id="48" creationId="{7EFAC68A-FA2B-C8A3-3353-E89636525C02}"/>
          </ac:cxnSpMkLst>
        </pc:cxnChg>
        <pc:cxnChg chg="add del mod">
          <ac:chgData name="Piyush Grover" userId="22701501-d827-4ba0-a321-3ed3a8474192" providerId="ADAL" clId="{C242F7DB-ABAB-2947-A6D9-06162AEAC108}" dt="2022-06-23T12:21:29.853" v="9814" actId="478"/>
          <ac:cxnSpMkLst>
            <pc:docMk/>
            <pc:sldMk cId="2036193007" sldId="342"/>
            <ac:cxnSpMk id="57" creationId="{5BAEB0BD-2C73-D5F9-5C99-752EFA2F3BAA}"/>
          </ac:cxnSpMkLst>
        </pc:cxnChg>
        <pc:cxnChg chg="add mod">
          <ac:chgData name="Piyush Grover" userId="22701501-d827-4ba0-a321-3ed3a8474192" providerId="ADAL" clId="{C242F7DB-ABAB-2947-A6D9-06162AEAC108}" dt="2022-06-23T12:24:53.040" v="9883" actId="1076"/>
          <ac:cxnSpMkLst>
            <pc:docMk/>
            <pc:sldMk cId="2036193007" sldId="342"/>
            <ac:cxnSpMk id="59" creationId="{FF9AA8FF-1696-A84A-BE12-8BED5119BE25}"/>
          </ac:cxnSpMkLst>
        </pc:cxnChg>
        <pc:cxnChg chg="add mod">
          <ac:chgData name="Piyush Grover" userId="22701501-d827-4ba0-a321-3ed3a8474192" providerId="ADAL" clId="{C242F7DB-ABAB-2947-A6D9-06162AEAC108}" dt="2022-06-23T13:57:15.133" v="10274" actId="164"/>
          <ac:cxnSpMkLst>
            <pc:docMk/>
            <pc:sldMk cId="2036193007" sldId="342"/>
            <ac:cxnSpMk id="60" creationId="{9882C37A-4CD5-81E3-117A-9FC26FDE8F17}"/>
          </ac:cxnSpMkLst>
        </pc:cxnChg>
        <pc:cxnChg chg="add del">
          <ac:chgData name="Piyush Grover" userId="22701501-d827-4ba0-a321-3ed3a8474192" providerId="ADAL" clId="{C242F7DB-ABAB-2947-A6D9-06162AEAC108}" dt="2022-06-23T12:47:13.864" v="10225" actId="11529"/>
          <ac:cxnSpMkLst>
            <pc:docMk/>
            <pc:sldMk cId="2036193007" sldId="342"/>
            <ac:cxnSpMk id="64" creationId="{866F0B0B-3C24-CFE5-DFEC-72E4101452B6}"/>
          </ac:cxnSpMkLst>
        </pc:cxnChg>
        <pc:cxnChg chg="add mod">
          <ac:chgData name="Piyush Grover" userId="22701501-d827-4ba0-a321-3ed3a8474192" providerId="ADAL" clId="{C242F7DB-ABAB-2947-A6D9-06162AEAC108}" dt="2022-06-23T13:57:26.949" v="10277" actId="164"/>
          <ac:cxnSpMkLst>
            <pc:docMk/>
            <pc:sldMk cId="2036193007" sldId="342"/>
            <ac:cxnSpMk id="66" creationId="{B010AE7A-8124-B8B7-5596-0382C499C7A1}"/>
          </ac:cxnSpMkLst>
        </pc:cxnChg>
        <pc:cxnChg chg="add mod">
          <ac:chgData name="Piyush Grover" userId="22701501-d827-4ba0-a321-3ed3a8474192" providerId="ADAL" clId="{C242F7DB-ABAB-2947-A6D9-06162AEAC108}" dt="2022-06-23T12:43:59.844" v="10190" actId="1035"/>
          <ac:cxnSpMkLst>
            <pc:docMk/>
            <pc:sldMk cId="2036193007" sldId="342"/>
            <ac:cxnSpMk id="68" creationId="{DF6924BC-5DEE-7C79-6A3B-646CA2DB15E6}"/>
          </ac:cxnSpMkLst>
        </pc:cxnChg>
        <pc:cxnChg chg="add mod">
          <ac:chgData name="Piyush Grover" userId="22701501-d827-4ba0-a321-3ed3a8474192" providerId="ADAL" clId="{C242F7DB-ABAB-2947-A6D9-06162AEAC108}" dt="2022-06-23T12:43:57.349" v="10189" actId="14100"/>
          <ac:cxnSpMkLst>
            <pc:docMk/>
            <pc:sldMk cId="2036193007" sldId="342"/>
            <ac:cxnSpMk id="71" creationId="{1852F7DD-9FA2-6547-5339-78FA9ABACD15}"/>
          </ac:cxnSpMkLst>
        </pc:cxnChg>
        <pc:cxnChg chg="add mod">
          <ac:chgData name="Piyush Grover" userId="22701501-d827-4ba0-a321-3ed3a8474192" providerId="ADAL" clId="{C242F7DB-ABAB-2947-A6D9-06162AEAC108}" dt="2022-06-23T13:59:07.252" v="10313" actId="1076"/>
          <ac:cxnSpMkLst>
            <pc:docMk/>
            <pc:sldMk cId="2036193007" sldId="342"/>
            <ac:cxnSpMk id="77" creationId="{0A7B2AD5-1094-344A-AA6B-3EBB2281280D}"/>
          </ac:cxnSpMkLst>
        </pc:cxnChg>
        <pc:cxnChg chg="add mod">
          <ac:chgData name="Piyush Grover" userId="22701501-d827-4ba0-a321-3ed3a8474192" providerId="ADAL" clId="{C242F7DB-ABAB-2947-A6D9-06162AEAC108}" dt="2022-06-23T13:57:44.506" v="10278" actId="164"/>
          <ac:cxnSpMkLst>
            <pc:docMk/>
            <pc:sldMk cId="2036193007" sldId="342"/>
            <ac:cxnSpMk id="78" creationId="{7B8693DA-43EE-73DB-87AF-CCAD4F435A95}"/>
          </ac:cxnSpMkLst>
        </pc:cxnChg>
        <pc:cxnChg chg="add del mod">
          <ac:chgData name="Piyush Grover" userId="22701501-d827-4ba0-a321-3ed3a8474192" providerId="ADAL" clId="{C242F7DB-ABAB-2947-A6D9-06162AEAC108}" dt="2022-06-22T20:57:15.143" v="7418" actId="478"/>
          <ac:cxnSpMkLst>
            <pc:docMk/>
            <pc:sldMk cId="2036193007" sldId="342"/>
            <ac:cxnSpMk id="79" creationId="{6AC202C8-CCB2-46FF-8120-40051F77D744}"/>
          </ac:cxnSpMkLst>
        </pc:cxnChg>
        <pc:cxnChg chg="add del mod">
          <ac:chgData name="Piyush Grover" userId="22701501-d827-4ba0-a321-3ed3a8474192" providerId="ADAL" clId="{C242F7DB-ABAB-2947-A6D9-06162AEAC108}" dt="2022-06-22T20:57:15.143" v="7418" actId="478"/>
          <ac:cxnSpMkLst>
            <pc:docMk/>
            <pc:sldMk cId="2036193007" sldId="342"/>
            <ac:cxnSpMk id="80" creationId="{5000F0E2-ADBE-81CA-2AFA-91681BEAA86F}"/>
          </ac:cxnSpMkLst>
        </pc:cxnChg>
      </pc:sldChg>
      <pc:sldChg chg="addSp delSp modSp new mod setBg modAnim">
        <pc:chgData name="Piyush Grover" userId="22701501-d827-4ba0-a321-3ed3a8474192" providerId="ADAL" clId="{C242F7DB-ABAB-2947-A6D9-06162AEAC108}" dt="2022-06-22T20:24:59.286" v="7277" actId="20577"/>
        <pc:sldMkLst>
          <pc:docMk/>
          <pc:sldMk cId="266475554" sldId="343"/>
        </pc:sldMkLst>
        <pc:spChg chg="add mod">
          <ac:chgData name="Piyush Grover" userId="22701501-d827-4ba0-a321-3ed3a8474192" providerId="ADAL" clId="{C242F7DB-ABAB-2947-A6D9-06162AEAC108}" dt="2022-06-22T20:24:59.286" v="7277" actId="20577"/>
          <ac:spMkLst>
            <pc:docMk/>
            <pc:sldMk cId="266475554" sldId="343"/>
            <ac:spMk id="3" creationId="{DB312933-F92F-ECD6-3410-F4EBC5003DC4}"/>
          </ac:spMkLst>
        </pc:spChg>
        <pc:spChg chg="add">
          <ac:chgData name="Piyush Grover" userId="22701501-d827-4ba0-a321-3ed3a8474192" providerId="ADAL" clId="{C242F7DB-ABAB-2947-A6D9-06162AEAC108}" dt="2022-06-22T13:27:13.494" v="6579" actId="26606"/>
          <ac:spMkLst>
            <pc:docMk/>
            <pc:sldMk cId="266475554" sldId="343"/>
            <ac:spMk id="7" creationId="{01D0AF59-99C3-4251-AB9A-C966C6AD4400}"/>
          </ac:spMkLst>
        </pc:spChg>
        <pc:spChg chg="add">
          <ac:chgData name="Piyush Grover" userId="22701501-d827-4ba0-a321-3ed3a8474192" providerId="ADAL" clId="{C242F7DB-ABAB-2947-A6D9-06162AEAC108}" dt="2022-06-22T13:27:13.494" v="6579" actId="26606"/>
          <ac:spMkLst>
            <pc:docMk/>
            <pc:sldMk cId="266475554" sldId="343"/>
            <ac:spMk id="9" creationId="{1855405F-37A2-4869-9154-F8BE3BECE6C3}"/>
          </ac:spMkLst>
        </pc:spChg>
        <pc:picChg chg="add mod">
          <ac:chgData name="Piyush Grover" userId="22701501-d827-4ba0-a321-3ed3a8474192" providerId="ADAL" clId="{C242F7DB-ABAB-2947-A6D9-06162AEAC108}" dt="2022-06-22T13:27:13.494" v="6579" actId="26606"/>
          <ac:picMkLst>
            <pc:docMk/>
            <pc:sldMk cId="266475554" sldId="343"/>
            <ac:picMk id="2" creationId="{EDC14D59-C928-675A-9BF2-82818DB3D49E}"/>
          </ac:picMkLst>
        </pc:picChg>
        <pc:cxnChg chg="add del mod">
          <ac:chgData name="Piyush Grover" userId="22701501-d827-4ba0-a321-3ed3a8474192" providerId="ADAL" clId="{C242F7DB-ABAB-2947-A6D9-06162AEAC108}" dt="2022-06-22T20:24:30.292" v="7235"/>
          <ac:cxnSpMkLst>
            <pc:docMk/>
            <pc:sldMk cId="266475554" sldId="343"/>
            <ac:cxnSpMk id="5" creationId="{2966F82A-96A2-87ED-505A-437D03D86D09}"/>
          </ac:cxnSpMkLst>
        </pc:cxnChg>
        <pc:cxnChg chg="add del mod">
          <ac:chgData name="Piyush Grover" userId="22701501-d827-4ba0-a321-3ed3a8474192" providerId="ADAL" clId="{C242F7DB-ABAB-2947-A6D9-06162AEAC108}" dt="2022-06-22T20:24:30.292" v="7235"/>
          <ac:cxnSpMkLst>
            <pc:docMk/>
            <pc:sldMk cId="266475554" sldId="343"/>
            <ac:cxnSpMk id="6" creationId="{E1A88630-9A09-7D53-BA8F-82E0778F92DF}"/>
          </ac:cxnSpMkLst>
        </pc:cxnChg>
      </pc:sldChg>
      <pc:sldChg chg="new del">
        <pc:chgData name="Piyush Grover" userId="22701501-d827-4ba0-a321-3ed3a8474192" providerId="ADAL" clId="{C242F7DB-ABAB-2947-A6D9-06162AEAC108}" dt="2022-06-23T03:51:19.735" v="8350" actId="2696"/>
        <pc:sldMkLst>
          <pc:docMk/>
          <pc:sldMk cId="3882969699" sldId="344"/>
        </pc:sldMkLst>
      </pc:sldChg>
      <pc:sldChg chg="addSp delSp modSp new mod ord setBg modAnim">
        <pc:chgData name="Piyush Grover" userId="22701501-d827-4ba0-a321-3ed3a8474192" providerId="ADAL" clId="{C242F7DB-ABAB-2947-A6D9-06162AEAC108}" dt="2022-06-23T11:02:04.867" v="9540" actId="20577"/>
        <pc:sldMkLst>
          <pc:docMk/>
          <pc:sldMk cId="3739137272" sldId="345"/>
        </pc:sldMkLst>
        <pc:spChg chg="add del mod">
          <ac:chgData name="Piyush Grover" userId="22701501-d827-4ba0-a321-3ed3a8474192" providerId="ADAL" clId="{C242F7DB-ABAB-2947-A6D9-06162AEAC108}" dt="2022-06-23T00:45:53.137" v="7541" actId="478"/>
          <ac:spMkLst>
            <pc:docMk/>
            <pc:sldMk cId="3739137272" sldId="345"/>
            <ac:spMk id="3" creationId="{A084650E-D318-AE2D-CB89-87EBAAEF857E}"/>
          </ac:spMkLst>
        </pc:spChg>
        <pc:spChg chg="add del mod">
          <ac:chgData name="Piyush Grover" userId="22701501-d827-4ba0-a321-3ed3a8474192" providerId="ADAL" clId="{C242F7DB-ABAB-2947-A6D9-06162AEAC108}" dt="2022-06-23T00:34:13.572" v="7524" actId="478"/>
          <ac:spMkLst>
            <pc:docMk/>
            <pc:sldMk cId="3739137272" sldId="345"/>
            <ac:spMk id="4" creationId="{8CD54D51-6FE2-85CC-8A46-34943EE13B3D}"/>
          </ac:spMkLst>
        </pc:spChg>
        <pc:spChg chg="add del mod">
          <ac:chgData name="Piyush Grover" userId="22701501-d827-4ba0-a321-3ed3a8474192" providerId="ADAL" clId="{C242F7DB-ABAB-2947-A6D9-06162AEAC108}" dt="2022-06-23T00:34:13.572" v="7524" actId="478"/>
          <ac:spMkLst>
            <pc:docMk/>
            <pc:sldMk cId="3739137272" sldId="345"/>
            <ac:spMk id="5" creationId="{FCC418AC-CEC2-DBF7-9969-748ADBBA7F17}"/>
          </ac:spMkLst>
        </pc:spChg>
        <pc:spChg chg="del mod topLvl">
          <ac:chgData name="Piyush Grover" userId="22701501-d827-4ba0-a321-3ed3a8474192" providerId="ADAL" clId="{C242F7DB-ABAB-2947-A6D9-06162AEAC108}" dt="2022-06-23T00:31:34.075" v="7513" actId="478"/>
          <ac:spMkLst>
            <pc:docMk/>
            <pc:sldMk cId="3739137272" sldId="345"/>
            <ac:spMk id="9" creationId="{3725995D-96B0-EE9F-FEE0-F28C381DBD14}"/>
          </ac:spMkLst>
        </pc:spChg>
        <pc:spChg chg="del mod">
          <ac:chgData name="Piyush Grover" userId="22701501-d827-4ba0-a321-3ed3a8474192" providerId="ADAL" clId="{C242F7DB-ABAB-2947-A6D9-06162AEAC108}" dt="2022-06-23T00:31:40.083" v="7515" actId="478"/>
          <ac:spMkLst>
            <pc:docMk/>
            <pc:sldMk cId="3739137272" sldId="345"/>
            <ac:spMk id="11" creationId="{6551662B-BA5C-43B2-6848-A712E6ED2433}"/>
          </ac:spMkLst>
        </pc:spChg>
        <pc:spChg chg="del mod">
          <ac:chgData name="Piyush Grover" userId="22701501-d827-4ba0-a321-3ed3a8474192" providerId="ADAL" clId="{C242F7DB-ABAB-2947-A6D9-06162AEAC108}" dt="2022-06-23T00:31:36.518" v="7514" actId="478"/>
          <ac:spMkLst>
            <pc:docMk/>
            <pc:sldMk cId="3739137272" sldId="345"/>
            <ac:spMk id="12" creationId="{9AC27012-A29E-B543-FC34-9614D757F195}"/>
          </ac:spMkLst>
        </pc:spChg>
        <pc:spChg chg="add del">
          <ac:chgData name="Piyush Grover" userId="22701501-d827-4ba0-a321-3ed3a8474192" providerId="ADAL" clId="{C242F7DB-ABAB-2947-A6D9-06162AEAC108}" dt="2022-06-23T00:46:45.751" v="7544" actId="478"/>
          <ac:spMkLst>
            <pc:docMk/>
            <pc:sldMk cId="3739137272" sldId="345"/>
            <ac:spMk id="17" creationId="{5F95B859-D44D-DD90-15EB-5700E94495B5}"/>
          </ac:spMkLst>
        </pc:spChg>
        <pc:spChg chg="add del mod">
          <ac:chgData name="Piyush Grover" userId="22701501-d827-4ba0-a321-3ed3a8474192" providerId="ADAL" clId="{C242F7DB-ABAB-2947-A6D9-06162AEAC108}" dt="2022-06-23T00:47:36.282" v="7570" actId="478"/>
          <ac:spMkLst>
            <pc:docMk/>
            <pc:sldMk cId="3739137272" sldId="345"/>
            <ac:spMk id="18" creationId="{771A46BE-63EE-564A-8602-BA044D048309}"/>
          </ac:spMkLst>
        </pc:spChg>
        <pc:spChg chg="add mod">
          <ac:chgData name="Piyush Grover" userId="22701501-d827-4ba0-a321-3ed3a8474192" providerId="ADAL" clId="{C242F7DB-ABAB-2947-A6D9-06162AEAC108}" dt="2022-06-23T00:49:45.101" v="7586" actId="164"/>
          <ac:spMkLst>
            <pc:docMk/>
            <pc:sldMk cId="3739137272" sldId="345"/>
            <ac:spMk id="19" creationId="{6C372E35-4C3F-6EA9-E2D3-1A0B62868EB2}"/>
          </ac:spMkLst>
        </pc:spChg>
        <pc:spChg chg="add mod">
          <ac:chgData name="Piyush Grover" userId="22701501-d827-4ba0-a321-3ed3a8474192" providerId="ADAL" clId="{C242F7DB-ABAB-2947-A6D9-06162AEAC108}" dt="2022-06-23T00:49:45.101" v="7586" actId="164"/>
          <ac:spMkLst>
            <pc:docMk/>
            <pc:sldMk cId="3739137272" sldId="345"/>
            <ac:spMk id="20" creationId="{1AFBF8BF-898F-C364-E037-4E43744DF88B}"/>
          </ac:spMkLst>
        </pc:spChg>
        <pc:spChg chg="add del mod">
          <ac:chgData name="Piyush Grover" userId="22701501-d827-4ba0-a321-3ed3a8474192" providerId="ADAL" clId="{C242F7DB-ABAB-2947-A6D9-06162AEAC108}" dt="2022-06-23T00:49:10.216" v="7580" actId="478"/>
          <ac:spMkLst>
            <pc:docMk/>
            <pc:sldMk cId="3739137272" sldId="345"/>
            <ac:spMk id="21" creationId="{7ABDD53B-08C8-0DAC-D5C4-710683243C3E}"/>
          </ac:spMkLst>
        </pc:spChg>
        <pc:spChg chg="add del">
          <ac:chgData name="Piyush Grover" userId="22701501-d827-4ba0-a321-3ed3a8474192" providerId="ADAL" clId="{C242F7DB-ABAB-2947-A6D9-06162AEAC108}" dt="2022-06-23T00:49:18.277" v="7582" actId="478"/>
          <ac:spMkLst>
            <pc:docMk/>
            <pc:sldMk cId="3739137272" sldId="345"/>
            <ac:spMk id="22" creationId="{6AD6470D-98EF-72E0-339E-6D414A5E6C7A}"/>
          </ac:spMkLst>
        </pc:spChg>
        <pc:spChg chg="add mod">
          <ac:chgData name="Piyush Grover" userId="22701501-d827-4ba0-a321-3ed3a8474192" providerId="ADAL" clId="{C242F7DB-ABAB-2947-A6D9-06162AEAC108}" dt="2022-06-23T00:49:45.101" v="7586" actId="164"/>
          <ac:spMkLst>
            <pc:docMk/>
            <pc:sldMk cId="3739137272" sldId="345"/>
            <ac:spMk id="23" creationId="{D38DA70D-3FCF-381D-06B9-4902A547FCC8}"/>
          </ac:spMkLst>
        </pc:spChg>
        <pc:spChg chg="add mod">
          <ac:chgData name="Piyush Grover" userId="22701501-d827-4ba0-a321-3ed3a8474192" providerId="ADAL" clId="{C242F7DB-ABAB-2947-A6D9-06162AEAC108}" dt="2022-06-23T00:54:47.598" v="7611" actId="1076"/>
          <ac:spMkLst>
            <pc:docMk/>
            <pc:sldMk cId="3739137272" sldId="345"/>
            <ac:spMk id="25" creationId="{C7190DA8-4BD6-3806-6606-B3D71643F1C1}"/>
          </ac:spMkLst>
        </pc:spChg>
        <pc:spChg chg="add mod">
          <ac:chgData name="Piyush Grover" userId="22701501-d827-4ba0-a321-3ed3a8474192" providerId="ADAL" clId="{C242F7DB-ABAB-2947-A6D9-06162AEAC108}" dt="2022-06-23T00:55:08.307" v="7621" actId="207"/>
          <ac:spMkLst>
            <pc:docMk/>
            <pc:sldMk cId="3739137272" sldId="345"/>
            <ac:spMk id="28" creationId="{368AED4F-A6DF-2E4A-714A-18BB85D9CAAF}"/>
          </ac:spMkLst>
        </pc:spChg>
        <pc:spChg chg="add del mod topLvl">
          <ac:chgData name="Piyush Grover" userId="22701501-d827-4ba0-a321-3ed3a8474192" providerId="ADAL" clId="{C242F7DB-ABAB-2947-A6D9-06162AEAC108}" dt="2022-06-23T11:02:02.914" v="9539" actId="20577"/>
          <ac:spMkLst>
            <pc:docMk/>
            <pc:sldMk cId="3739137272" sldId="345"/>
            <ac:spMk id="29" creationId="{B20936D9-5CC2-7696-99EE-33C9C2B156B1}"/>
          </ac:spMkLst>
        </pc:spChg>
        <pc:spChg chg="mod">
          <ac:chgData name="Piyush Grover" userId="22701501-d827-4ba0-a321-3ed3a8474192" providerId="ADAL" clId="{C242F7DB-ABAB-2947-A6D9-06162AEAC108}" dt="2022-06-23T11:02:04.867" v="9540" actId="20577"/>
          <ac:spMkLst>
            <pc:docMk/>
            <pc:sldMk cId="3739137272" sldId="345"/>
            <ac:spMk id="33" creationId="{77F94CCB-5534-B9D7-E2EE-2D0112356753}"/>
          </ac:spMkLst>
        </pc:spChg>
        <pc:spChg chg="add mod">
          <ac:chgData name="Piyush Grover" userId="22701501-d827-4ba0-a321-3ed3a8474192" providerId="ADAL" clId="{C242F7DB-ABAB-2947-A6D9-06162AEAC108}" dt="2022-06-23T01:15:29.953" v="8315" actId="1076"/>
          <ac:spMkLst>
            <pc:docMk/>
            <pc:sldMk cId="3739137272" sldId="345"/>
            <ac:spMk id="51" creationId="{AEA3ED65-2100-D182-0C7D-0AC2EB47A5E5}"/>
          </ac:spMkLst>
        </pc:spChg>
        <pc:spChg chg="add mod">
          <ac:chgData name="Piyush Grover" userId="22701501-d827-4ba0-a321-3ed3a8474192" providerId="ADAL" clId="{C242F7DB-ABAB-2947-A6D9-06162AEAC108}" dt="2022-06-23T01:02:35.057" v="7792" actId="1076"/>
          <ac:spMkLst>
            <pc:docMk/>
            <pc:sldMk cId="3739137272" sldId="345"/>
            <ac:spMk id="52" creationId="{FEAFA181-C03B-4957-0D1E-B61F30C82E75}"/>
          </ac:spMkLst>
        </pc:spChg>
        <pc:spChg chg="add mod">
          <ac:chgData name="Piyush Grover" userId="22701501-d827-4ba0-a321-3ed3a8474192" providerId="ADAL" clId="{C242F7DB-ABAB-2947-A6D9-06162AEAC108}" dt="2022-06-23T01:00:11.086" v="7769" actId="20577"/>
          <ac:spMkLst>
            <pc:docMk/>
            <pc:sldMk cId="3739137272" sldId="345"/>
            <ac:spMk id="57" creationId="{F3C74B62-5CAB-599F-00D5-7EAB5392E87A}"/>
          </ac:spMkLst>
        </pc:spChg>
        <pc:spChg chg="add mod">
          <ac:chgData name="Piyush Grover" userId="22701501-d827-4ba0-a321-3ed3a8474192" providerId="ADAL" clId="{C242F7DB-ABAB-2947-A6D9-06162AEAC108}" dt="2022-06-23T01:02:23.511" v="7790" actId="692"/>
          <ac:spMkLst>
            <pc:docMk/>
            <pc:sldMk cId="3739137272" sldId="345"/>
            <ac:spMk id="60" creationId="{91C6FBE4-FFEF-F5E1-31FD-FEE929DB2F02}"/>
          </ac:spMkLst>
        </pc:spChg>
        <pc:spChg chg="add mod">
          <ac:chgData name="Piyush Grover" userId="22701501-d827-4ba0-a321-3ed3a8474192" providerId="ADAL" clId="{C242F7DB-ABAB-2947-A6D9-06162AEAC108}" dt="2022-06-23T01:03:55.547" v="7811" actId="692"/>
          <ac:spMkLst>
            <pc:docMk/>
            <pc:sldMk cId="3739137272" sldId="345"/>
            <ac:spMk id="61" creationId="{3843BDDB-CCD5-5E00-191C-356739BDDCFE}"/>
          </ac:spMkLst>
        </pc:spChg>
        <pc:spChg chg="add mod">
          <ac:chgData name="Piyush Grover" userId="22701501-d827-4ba0-a321-3ed3a8474192" providerId="ADAL" clId="{C242F7DB-ABAB-2947-A6D9-06162AEAC108}" dt="2022-06-23T01:15:46.428" v="8330" actId="1035"/>
          <ac:spMkLst>
            <pc:docMk/>
            <pc:sldMk cId="3739137272" sldId="345"/>
            <ac:spMk id="62" creationId="{E00DC846-A0E1-C89A-D4E6-FE3F2D78A13F}"/>
          </ac:spMkLst>
        </pc:spChg>
        <pc:spChg chg="add mod">
          <ac:chgData name="Piyush Grover" userId="22701501-d827-4ba0-a321-3ed3a8474192" providerId="ADAL" clId="{C242F7DB-ABAB-2947-A6D9-06162AEAC108}" dt="2022-06-23T01:15:49.845" v="8331" actId="1076"/>
          <ac:spMkLst>
            <pc:docMk/>
            <pc:sldMk cId="3739137272" sldId="345"/>
            <ac:spMk id="63" creationId="{2B606E11-3CFF-AE74-FB8E-2CF861E55FC9}"/>
          </ac:spMkLst>
        </pc:spChg>
        <pc:spChg chg="add mod">
          <ac:chgData name="Piyush Grover" userId="22701501-d827-4ba0-a321-3ed3a8474192" providerId="ADAL" clId="{C242F7DB-ABAB-2947-A6D9-06162AEAC108}" dt="2022-06-23T01:15:54.509" v="8332" actId="166"/>
          <ac:spMkLst>
            <pc:docMk/>
            <pc:sldMk cId="3739137272" sldId="345"/>
            <ac:spMk id="64" creationId="{5A85DC26-BDD7-69FA-435A-F0AC6B27BA9F}"/>
          </ac:spMkLst>
        </pc:spChg>
        <pc:spChg chg="add mod">
          <ac:chgData name="Piyush Grover" userId="22701501-d827-4ba0-a321-3ed3a8474192" providerId="ADAL" clId="{C242F7DB-ABAB-2947-A6D9-06162AEAC108}" dt="2022-06-23T01:13:11.481" v="8294" actId="1037"/>
          <ac:spMkLst>
            <pc:docMk/>
            <pc:sldMk cId="3739137272" sldId="345"/>
            <ac:spMk id="65" creationId="{6BB8FC74-1F2B-30E1-D69B-E43D88D44575}"/>
          </ac:spMkLst>
        </pc:spChg>
        <pc:spChg chg="add mod">
          <ac:chgData name="Piyush Grover" userId="22701501-d827-4ba0-a321-3ed3a8474192" providerId="ADAL" clId="{C242F7DB-ABAB-2947-A6D9-06162AEAC108}" dt="2022-06-23T01:13:34.807" v="8300" actId="1038"/>
          <ac:spMkLst>
            <pc:docMk/>
            <pc:sldMk cId="3739137272" sldId="345"/>
            <ac:spMk id="66" creationId="{38BF34B9-EF5F-3826-D098-1F7A7C8D70CF}"/>
          </ac:spMkLst>
        </pc:spChg>
        <pc:spChg chg="add mod">
          <ac:chgData name="Piyush Grover" userId="22701501-d827-4ba0-a321-3ed3a8474192" providerId="ADAL" clId="{C242F7DB-ABAB-2947-A6D9-06162AEAC108}" dt="2022-06-23T10:20:51.022" v="8880" actId="1076"/>
          <ac:spMkLst>
            <pc:docMk/>
            <pc:sldMk cId="3739137272" sldId="345"/>
            <ac:spMk id="67" creationId="{1BEA6F04-E1B9-9CE8-86E2-7398D47FBE3E}"/>
          </ac:spMkLst>
        </pc:spChg>
        <pc:grpChg chg="add del mod">
          <ac:chgData name="Piyush Grover" userId="22701501-d827-4ba0-a321-3ed3a8474192" providerId="ADAL" clId="{C242F7DB-ABAB-2947-A6D9-06162AEAC108}" dt="2022-06-23T00:31:34.075" v="7513" actId="478"/>
          <ac:grpSpMkLst>
            <pc:docMk/>
            <pc:sldMk cId="3739137272" sldId="345"/>
            <ac:grpSpMk id="7" creationId="{89C21072-82A8-1703-822D-F89F8F266B5E}"/>
          </ac:grpSpMkLst>
        </pc:grpChg>
        <pc:grpChg chg="del mod topLvl">
          <ac:chgData name="Piyush Grover" userId="22701501-d827-4ba0-a321-3ed3a8474192" providerId="ADAL" clId="{C242F7DB-ABAB-2947-A6D9-06162AEAC108}" dt="2022-06-23T00:34:09.409" v="7522" actId="478"/>
          <ac:grpSpMkLst>
            <pc:docMk/>
            <pc:sldMk cId="3739137272" sldId="345"/>
            <ac:grpSpMk id="8" creationId="{9A447D2D-EB66-78CD-9D6D-369EE4742965}"/>
          </ac:grpSpMkLst>
        </pc:grpChg>
        <pc:grpChg chg="add mod">
          <ac:chgData name="Piyush Grover" userId="22701501-d827-4ba0-a321-3ed3a8474192" providerId="ADAL" clId="{C242F7DB-ABAB-2947-A6D9-06162AEAC108}" dt="2022-06-23T00:58:01.875" v="7709" actId="1076"/>
          <ac:grpSpMkLst>
            <pc:docMk/>
            <pc:sldMk cId="3739137272" sldId="345"/>
            <ac:grpSpMk id="24" creationId="{768F838C-8F0E-E05C-B869-6CCAC2C60BB8}"/>
          </ac:grpSpMkLst>
        </pc:grpChg>
        <pc:grpChg chg="add del mod">
          <ac:chgData name="Piyush Grover" userId="22701501-d827-4ba0-a321-3ed3a8474192" providerId="ADAL" clId="{C242F7DB-ABAB-2947-A6D9-06162AEAC108}" dt="2022-06-23T00:59:36.802" v="7737" actId="21"/>
          <ac:grpSpMkLst>
            <pc:docMk/>
            <pc:sldMk cId="3739137272" sldId="345"/>
            <ac:grpSpMk id="31" creationId="{9DA59207-ABA7-BFF0-4F10-6FCE5BFF1595}"/>
          </ac:grpSpMkLst>
        </pc:grpChg>
        <pc:grpChg chg="add mod">
          <ac:chgData name="Piyush Grover" userId="22701501-d827-4ba0-a321-3ed3a8474192" providerId="ADAL" clId="{C242F7DB-ABAB-2947-A6D9-06162AEAC108}" dt="2022-06-23T00:55:52.378" v="7673"/>
          <ac:grpSpMkLst>
            <pc:docMk/>
            <pc:sldMk cId="3739137272" sldId="345"/>
            <ac:grpSpMk id="32" creationId="{D7BB0EAF-4CC9-1EBB-C860-C6F9855FBAAE}"/>
          </ac:grpSpMkLst>
        </pc:grpChg>
        <pc:picChg chg="add del mod">
          <ac:chgData name="Piyush Grover" userId="22701501-d827-4ba0-a321-3ed3a8474192" providerId="ADAL" clId="{C242F7DB-ABAB-2947-A6D9-06162AEAC108}" dt="2022-06-23T00:34:15.898" v="7525" actId="478"/>
          <ac:picMkLst>
            <pc:docMk/>
            <pc:sldMk cId="3739137272" sldId="345"/>
            <ac:picMk id="2" creationId="{789CE0A4-86CF-15EB-D6CD-D4669D2D413B}"/>
          </ac:picMkLst>
        </pc:picChg>
        <pc:picChg chg="add del mod">
          <ac:chgData name="Piyush Grover" userId="22701501-d827-4ba0-a321-3ed3a8474192" providerId="ADAL" clId="{C242F7DB-ABAB-2947-A6D9-06162AEAC108}" dt="2022-06-23T00:25:30.236" v="7503" actId="478"/>
          <ac:picMkLst>
            <pc:docMk/>
            <pc:sldMk cId="3739137272" sldId="345"/>
            <ac:picMk id="6" creationId="{400C9D3E-40AA-23B0-E853-8C2642A086EF}"/>
          </ac:picMkLst>
        </pc:picChg>
        <pc:picChg chg="del mod topLvl">
          <ac:chgData name="Piyush Grover" userId="22701501-d827-4ba0-a321-3ed3a8474192" providerId="ADAL" clId="{C242F7DB-ABAB-2947-A6D9-06162AEAC108}" dt="2022-06-23T00:34:09.409" v="7522" actId="478"/>
          <ac:picMkLst>
            <pc:docMk/>
            <pc:sldMk cId="3739137272" sldId="345"/>
            <ac:picMk id="10" creationId="{5F2A4F8E-393E-F541-BB42-FAE55CD03441}"/>
          </ac:picMkLst>
        </pc:picChg>
        <pc:picChg chg="add del mod">
          <ac:chgData name="Piyush Grover" userId="22701501-d827-4ba0-a321-3ed3a8474192" providerId="ADAL" clId="{C242F7DB-ABAB-2947-A6D9-06162AEAC108}" dt="2022-06-23T00:38:30.940" v="7538" actId="478"/>
          <ac:picMkLst>
            <pc:docMk/>
            <pc:sldMk cId="3739137272" sldId="345"/>
            <ac:picMk id="14" creationId="{2BC5B9FA-F788-3AEC-8797-2DFF2D1E5EFD}"/>
          </ac:picMkLst>
        </pc:picChg>
        <pc:picChg chg="add del mod">
          <ac:chgData name="Piyush Grover" userId="22701501-d827-4ba0-a321-3ed3a8474192" providerId="ADAL" clId="{C242F7DB-ABAB-2947-A6D9-06162AEAC108}" dt="2022-06-23T00:38:32.150" v="7539" actId="478"/>
          <ac:picMkLst>
            <pc:docMk/>
            <pc:sldMk cId="3739137272" sldId="345"/>
            <ac:picMk id="15" creationId="{B0383546-3BBE-FBAE-F4F2-7A5F4C706F60}"/>
          </ac:picMkLst>
        </pc:picChg>
        <pc:picChg chg="add mod">
          <ac:chgData name="Piyush Grover" userId="22701501-d827-4ba0-a321-3ed3a8474192" providerId="ADAL" clId="{C242F7DB-ABAB-2947-A6D9-06162AEAC108}" dt="2022-06-23T00:49:45.101" v="7586" actId="164"/>
          <ac:picMkLst>
            <pc:docMk/>
            <pc:sldMk cId="3739137272" sldId="345"/>
            <ac:picMk id="16" creationId="{3E42F778-93A6-E54F-6E89-2A3A454D9B49}"/>
          </ac:picMkLst>
        </pc:picChg>
        <pc:picChg chg="add del mod">
          <ac:chgData name="Piyush Grover" userId="22701501-d827-4ba0-a321-3ed3a8474192" providerId="ADAL" clId="{C242F7DB-ABAB-2947-A6D9-06162AEAC108}" dt="2022-06-23T00:53:14.215" v="7595" actId="478"/>
          <ac:picMkLst>
            <pc:docMk/>
            <pc:sldMk cId="3739137272" sldId="345"/>
            <ac:picMk id="26" creationId="{AFD5C719-7E15-D405-6F23-023CEF14C528}"/>
          </ac:picMkLst>
        </pc:picChg>
        <pc:picChg chg="add del mod">
          <ac:chgData name="Piyush Grover" userId="22701501-d827-4ba0-a321-3ed3a8474192" providerId="ADAL" clId="{C242F7DB-ABAB-2947-A6D9-06162AEAC108}" dt="2022-06-23T00:54:09.293" v="7602" actId="478"/>
          <ac:picMkLst>
            <pc:docMk/>
            <pc:sldMk cId="3739137272" sldId="345"/>
            <ac:picMk id="27" creationId="{77CD2812-0A88-29AF-7FA8-79A0CA26E02A}"/>
          </ac:picMkLst>
        </pc:picChg>
        <pc:picChg chg="add del mod topLvl">
          <ac:chgData name="Piyush Grover" userId="22701501-d827-4ba0-a321-3ed3a8474192" providerId="ADAL" clId="{C242F7DB-ABAB-2947-A6D9-06162AEAC108}" dt="2022-06-23T00:59:36.802" v="7737" actId="21"/>
          <ac:picMkLst>
            <pc:docMk/>
            <pc:sldMk cId="3739137272" sldId="345"/>
            <ac:picMk id="30" creationId="{7FC8F331-D6D5-83AB-792D-C591CE4D0BA4}"/>
          </ac:picMkLst>
        </pc:picChg>
        <pc:picChg chg="mod">
          <ac:chgData name="Piyush Grover" userId="22701501-d827-4ba0-a321-3ed3a8474192" providerId="ADAL" clId="{C242F7DB-ABAB-2947-A6D9-06162AEAC108}" dt="2022-06-23T00:56:14.040" v="7682" actId="1076"/>
          <ac:picMkLst>
            <pc:docMk/>
            <pc:sldMk cId="3739137272" sldId="345"/>
            <ac:picMk id="34" creationId="{CC8EE83E-40DA-AA55-0939-6B96592106E5}"/>
          </ac:picMkLst>
        </pc:picChg>
        <pc:picChg chg="add mod">
          <ac:chgData name="Piyush Grover" userId="22701501-d827-4ba0-a321-3ed3a8474192" providerId="ADAL" clId="{C242F7DB-ABAB-2947-A6D9-06162AEAC108}" dt="2022-06-23T01:02:35.057" v="7792" actId="1076"/>
          <ac:picMkLst>
            <pc:docMk/>
            <pc:sldMk cId="3739137272" sldId="345"/>
            <ac:picMk id="53" creationId="{B469677B-D896-DE24-E1A5-F6115AB3FA6A}"/>
          </ac:picMkLst>
        </pc:picChg>
        <pc:picChg chg="add mod">
          <ac:chgData name="Piyush Grover" userId="22701501-d827-4ba0-a321-3ed3a8474192" providerId="ADAL" clId="{C242F7DB-ABAB-2947-A6D9-06162AEAC108}" dt="2022-06-23T01:00:13.631" v="7775" actId="1038"/>
          <ac:picMkLst>
            <pc:docMk/>
            <pc:sldMk cId="3739137272" sldId="345"/>
            <ac:picMk id="58" creationId="{04882456-B5A5-FC3A-DA73-DFD5D96C3444}"/>
          </ac:picMkLst>
        </pc:picChg>
        <pc:cxnChg chg="del mod topLvl">
          <ac:chgData name="Piyush Grover" userId="22701501-d827-4ba0-a321-3ed3a8474192" providerId="ADAL" clId="{C242F7DB-ABAB-2947-A6D9-06162AEAC108}" dt="2022-06-23T00:34:26.828" v="7528" actId="478"/>
          <ac:cxnSpMkLst>
            <pc:docMk/>
            <pc:sldMk cId="3739137272" sldId="345"/>
            <ac:cxnSpMk id="13" creationId="{E6DCD98A-F4F2-6066-4786-E1C071C1CB54}"/>
          </ac:cxnSpMkLst>
        </pc:cxnChg>
        <pc:cxnChg chg="add mod">
          <ac:chgData name="Piyush Grover" userId="22701501-d827-4ba0-a321-3ed3a8474192" providerId="ADAL" clId="{C242F7DB-ABAB-2947-A6D9-06162AEAC108}" dt="2022-06-23T00:56:27.730" v="7691" actId="692"/>
          <ac:cxnSpMkLst>
            <pc:docMk/>
            <pc:sldMk cId="3739137272" sldId="345"/>
            <ac:cxnSpMk id="36" creationId="{C5B284BD-40BB-73C4-018E-215981B16F16}"/>
          </ac:cxnSpMkLst>
        </pc:cxnChg>
        <pc:cxnChg chg="add mod">
          <ac:chgData name="Piyush Grover" userId="22701501-d827-4ba0-a321-3ed3a8474192" providerId="ADAL" clId="{C242F7DB-ABAB-2947-A6D9-06162AEAC108}" dt="2022-06-23T00:56:34.681" v="7694" actId="14100"/>
          <ac:cxnSpMkLst>
            <pc:docMk/>
            <pc:sldMk cId="3739137272" sldId="345"/>
            <ac:cxnSpMk id="37" creationId="{526EC2A8-B62A-A038-B6AE-CEA64012A076}"/>
          </ac:cxnSpMkLst>
        </pc:cxnChg>
        <pc:cxnChg chg="add del">
          <ac:chgData name="Piyush Grover" userId="22701501-d827-4ba0-a321-3ed3a8474192" providerId="ADAL" clId="{C242F7DB-ABAB-2947-A6D9-06162AEAC108}" dt="2022-06-23T00:57:12.306" v="7700" actId="478"/>
          <ac:cxnSpMkLst>
            <pc:docMk/>
            <pc:sldMk cId="3739137272" sldId="345"/>
            <ac:cxnSpMk id="40" creationId="{6D9106BB-C124-C2D5-320C-0D3D0D8A0214}"/>
          </ac:cxnSpMkLst>
        </pc:cxnChg>
        <pc:cxnChg chg="add del mod">
          <ac:chgData name="Piyush Grover" userId="22701501-d827-4ba0-a321-3ed3a8474192" providerId="ADAL" clId="{C242F7DB-ABAB-2947-A6D9-06162AEAC108}" dt="2022-06-23T00:57:23.088" v="7702" actId="478"/>
          <ac:cxnSpMkLst>
            <pc:docMk/>
            <pc:sldMk cId="3739137272" sldId="345"/>
            <ac:cxnSpMk id="42" creationId="{ADBD9CEA-5629-3072-56C1-4280B18A0BFA}"/>
          </ac:cxnSpMkLst>
        </pc:cxnChg>
        <pc:cxnChg chg="add del mod">
          <ac:chgData name="Piyush Grover" userId="22701501-d827-4ba0-a321-3ed3a8474192" providerId="ADAL" clId="{C242F7DB-ABAB-2947-A6D9-06162AEAC108}" dt="2022-06-23T00:58:06.427" v="7711" actId="478"/>
          <ac:cxnSpMkLst>
            <pc:docMk/>
            <pc:sldMk cId="3739137272" sldId="345"/>
            <ac:cxnSpMk id="44" creationId="{F605B3A3-847F-3F13-21A1-930169E46D2F}"/>
          </ac:cxnSpMkLst>
        </pc:cxnChg>
        <pc:cxnChg chg="add del">
          <ac:chgData name="Piyush Grover" userId="22701501-d827-4ba0-a321-3ed3a8474192" providerId="ADAL" clId="{C242F7DB-ABAB-2947-A6D9-06162AEAC108}" dt="2022-06-23T00:58:22.150" v="7713" actId="478"/>
          <ac:cxnSpMkLst>
            <pc:docMk/>
            <pc:sldMk cId="3739137272" sldId="345"/>
            <ac:cxnSpMk id="50" creationId="{E8D96C42-F28C-CFEB-AAAA-75A45BF982F5}"/>
          </ac:cxnSpMkLst>
        </pc:cxnChg>
        <pc:cxnChg chg="add mod">
          <ac:chgData name="Piyush Grover" userId="22701501-d827-4ba0-a321-3ed3a8474192" providerId="ADAL" clId="{C242F7DB-ABAB-2947-A6D9-06162AEAC108}" dt="2022-06-23T01:02:40.726" v="7803" actId="692"/>
          <ac:cxnSpMkLst>
            <pc:docMk/>
            <pc:sldMk cId="3739137272" sldId="345"/>
            <ac:cxnSpMk id="55" creationId="{5ACBE4DD-23E8-02E2-F024-8CF915DA22BB}"/>
          </ac:cxnSpMkLst>
        </pc:cxnChg>
        <pc:cxnChg chg="add mod">
          <ac:chgData name="Piyush Grover" userId="22701501-d827-4ba0-a321-3ed3a8474192" providerId="ADAL" clId="{C242F7DB-ABAB-2947-A6D9-06162AEAC108}" dt="2022-06-23T01:00:11.086" v="7769" actId="20577"/>
          <ac:cxnSpMkLst>
            <pc:docMk/>
            <pc:sldMk cId="3739137272" sldId="345"/>
            <ac:cxnSpMk id="59" creationId="{3B9F5E4F-DD73-E5E8-59EC-F93D6994E55D}"/>
          </ac:cxnSpMkLst>
        </pc:cxnChg>
      </pc:sldChg>
      <pc:sldChg chg="new">
        <pc:chgData name="Piyush Grover" userId="22701501-d827-4ba0-a321-3ed3a8474192" providerId="ADAL" clId="{C242F7DB-ABAB-2947-A6D9-06162AEAC108}" dt="2022-06-23T10:48:49.436" v="9436" actId="680"/>
        <pc:sldMkLst>
          <pc:docMk/>
          <pc:sldMk cId="2023529635" sldId="346"/>
        </pc:sldMkLst>
      </pc:sldChg>
      <pc:sldChg chg="addSp delSp modSp new mod">
        <pc:chgData name="Piyush Grover" userId="22701501-d827-4ba0-a321-3ed3a8474192" providerId="ADAL" clId="{C242F7DB-ABAB-2947-A6D9-06162AEAC108}" dt="2022-06-23T10:56:24.658" v="9516" actId="1076"/>
        <pc:sldMkLst>
          <pc:docMk/>
          <pc:sldMk cId="3401653110" sldId="347"/>
        </pc:sldMkLst>
        <pc:spChg chg="add del mod">
          <ac:chgData name="Piyush Grover" userId="22701501-d827-4ba0-a321-3ed3a8474192" providerId="ADAL" clId="{C242F7DB-ABAB-2947-A6D9-06162AEAC108}" dt="2022-06-23T10:48:59.536" v="9441"/>
          <ac:spMkLst>
            <pc:docMk/>
            <pc:sldMk cId="3401653110" sldId="347"/>
            <ac:spMk id="2" creationId="{EBC09734-B038-64FC-5128-09B60650FA5F}"/>
          </ac:spMkLst>
        </pc:spChg>
        <pc:spChg chg="add mod">
          <ac:chgData name="Piyush Grover" userId="22701501-d827-4ba0-a321-3ed3a8474192" providerId="ADAL" clId="{C242F7DB-ABAB-2947-A6D9-06162AEAC108}" dt="2022-06-23T10:48:58.270" v="9439"/>
          <ac:spMkLst>
            <pc:docMk/>
            <pc:sldMk cId="3401653110" sldId="347"/>
            <ac:spMk id="4" creationId="{87432698-E12D-C8C2-9C13-D5223753B8A4}"/>
          </ac:spMkLst>
        </pc:spChg>
        <pc:spChg chg="mod">
          <ac:chgData name="Piyush Grover" userId="22701501-d827-4ba0-a321-3ed3a8474192" providerId="ADAL" clId="{C242F7DB-ABAB-2947-A6D9-06162AEAC108}" dt="2022-06-23T10:48:58.270" v="9439"/>
          <ac:spMkLst>
            <pc:docMk/>
            <pc:sldMk cId="3401653110" sldId="347"/>
            <ac:spMk id="7" creationId="{9C534B1D-A8A9-7DB8-8B93-9F1DF1BF07BB}"/>
          </ac:spMkLst>
        </pc:spChg>
        <pc:spChg chg="add mod">
          <ac:chgData name="Piyush Grover" userId="22701501-d827-4ba0-a321-3ed3a8474192" providerId="ADAL" clId="{C242F7DB-ABAB-2947-A6D9-06162AEAC108}" dt="2022-06-23T10:55:49.505" v="9513" actId="1036"/>
          <ac:spMkLst>
            <pc:docMk/>
            <pc:sldMk cId="3401653110" sldId="347"/>
            <ac:spMk id="18" creationId="{DDC3E412-95B9-59EB-317B-2492C1EEC828}"/>
          </ac:spMkLst>
        </pc:spChg>
        <pc:grpChg chg="add mod">
          <ac:chgData name="Piyush Grover" userId="22701501-d827-4ba0-a321-3ed3a8474192" providerId="ADAL" clId="{C242F7DB-ABAB-2947-A6D9-06162AEAC108}" dt="2022-06-23T10:48:58.270" v="9439"/>
          <ac:grpSpMkLst>
            <pc:docMk/>
            <pc:sldMk cId="3401653110" sldId="347"/>
            <ac:grpSpMk id="5" creationId="{1275CB9D-BE3B-5D26-11D5-8E650902BF96}"/>
          </ac:grpSpMkLst>
        </pc:grpChg>
        <pc:picChg chg="add mod">
          <ac:chgData name="Piyush Grover" userId="22701501-d827-4ba0-a321-3ed3a8474192" providerId="ADAL" clId="{C242F7DB-ABAB-2947-A6D9-06162AEAC108}" dt="2022-06-23T10:48:58.270" v="9439"/>
          <ac:picMkLst>
            <pc:docMk/>
            <pc:sldMk cId="3401653110" sldId="347"/>
            <ac:picMk id="3" creationId="{1D012B7C-5D79-898B-7A72-1E0A1D384E4C}"/>
          </ac:picMkLst>
        </pc:picChg>
        <pc:picChg chg="mod">
          <ac:chgData name="Piyush Grover" userId="22701501-d827-4ba0-a321-3ed3a8474192" providerId="ADAL" clId="{C242F7DB-ABAB-2947-A6D9-06162AEAC108}" dt="2022-06-23T10:48:58.270" v="9439"/>
          <ac:picMkLst>
            <pc:docMk/>
            <pc:sldMk cId="3401653110" sldId="347"/>
            <ac:picMk id="6" creationId="{96CA15DE-2B00-097A-1DA6-D1CAE4867EF3}"/>
          </ac:picMkLst>
        </pc:picChg>
        <pc:picChg chg="mod">
          <ac:chgData name="Piyush Grover" userId="22701501-d827-4ba0-a321-3ed3a8474192" providerId="ADAL" clId="{C242F7DB-ABAB-2947-A6D9-06162AEAC108}" dt="2022-06-23T10:48:58.270" v="9439"/>
          <ac:picMkLst>
            <pc:docMk/>
            <pc:sldMk cId="3401653110" sldId="347"/>
            <ac:picMk id="8" creationId="{3CA5E6C0-9931-A068-2AA7-4DCEE0443C12}"/>
          </ac:picMkLst>
        </pc:picChg>
        <pc:picChg chg="add mod">
          <ac:chgData name="Piyush Grover" userId="22701501-d827-4ba0-a321-3ed3a8474192" providerId="ADAL" clId="{C242F7DB-ABAB-2947-A6D9-06162AEAC108}" dt="2022-06-23T10:48:58.270" v="9439"/>
          <ac:picMkLst>
            <pc:docMk/>
            <pc:sldMk cId="3401653110" sldId="347"/>
            <ac:picMk id="9" creationId="{3CA02B3E-3DA5-B5E4-C454-0679E0C200C9}"/>
          </ac:picMkLst>
        </pc:picChg>
        <pc:picChg chg="add mod">
          <ac:chgData name="Piyush Grover" userId="22701501-d827-4ba0-a321-3ed3a8474192" providerId="ADAL" clId="{C242F7DB-ABAB-2947-A6D9-06162AEAC108}" dt="2022-06-23T10:48:58.270" v="9439"/>
          <ac:picMkLst>
            <pc:docMk/>
            <pc:sldMk cId="3401653110" sldId="347"/>
            <ac:picMk id="10" creationId="{CFDE6F19-C687-4C51-ECD9-665BA171DFD7}"/>
          </ac:picMkLst>
        </pc:picChg>
        <pc:picChg chg="add mod">
          <ac:chgData name="Piyush Grover" userId="22701501-d827-4ba0-a321-3ed3a8474192" providerId="ADAL" clId="{C242F7DB-ABAB-2947-A6D9-06162AEAC108}" dt="2022-06-23T10:48:58.270" v="9439"/>
          <ac:picMkLst>
            <pc:docMk/>
            <pc:sldMk cId="3401653110" sldId="347"/>
            <ac:picMk id="11" creationId="{4F97405A-C903-1FF4-9321-A0C50E5CD96B}"/>
          </ac:picMkLst>
        </pc:picChg>
        <pc:picChg chg="add mod">
          <ac:chgData name="Piyush Grover" userId="22701501-d827-4ba0-a321-3ed3a8474192" providerId="ADAL" clId="{C242F7DB-ABAB-2947-A6D9-06162AEAC108}" dt="2022-06-23T10:49:10.581" v="9442"/>
          <ac:picMkLst>
            <pc:docMk/>
            <pc:sldMk cId="3401653110" sldId="347"/>
            <ac:picMk id="13" creationId="{56DE66B4-D351-1335-8063-C4C5EC98DCBC}"/>
          </ac:picMkLst>
        </pc:picChg>
        <pc:picChg chg="add mod">
          <ac:chgData name="Piyush Grover" userId="22701501-d827-4ba0-a321-3ed3a8474192" providerId="ADAL" clId="{C242F7DB-ABAB-2947-A6D9-06162AEAC108}" dt="2022-06-23T10:50:00.844" v="9447" actId="1076"/>
          <ac:picMkLst>
            <pc:docMk/>
            <pc:sldMk cId="3401653110" sldId="347"/>
            <ac:picMk id="16" creationId="{79CAFB9E-65C6-9585-8259-C713C549100F}"/>
          </ac:picMkLst>
        </pc:picChg>
        <pc:picChg chg="add mod">
          <ac:chgData name="Piyush Grover" userId="22701501-d827-4ba0-a321-3ed3a8474192" providerId="ADAL" clId="{C242F7DB-ABAB-2947-A6D9-06162AEAC108}" dt="2022-06-23T10:55:49.505" v="9513" actId="1036"/>
          <ac:picMkLst>
            <pc:docMk/>
            <pc:sldMk cId="3401653110" sldId="347"/>
            <ac:picMk id="17" creationId="{BF4D5E2B-0DDF-0EF1-5827-52BF454D0E84}"/>
          </ac:picMkLst>
        </pc:picChg>
        <pc:picChg chg="add del">
          <ac:chgData name="Piyush Grover" userId="22701501-d827-4ba0-a321-3ed3a8474192" providerId="ADAL" clId="{C242F7DB-ABAB-2947-A6D9-06162AEAC108}" dt="2022-06-23T10:55:24.746" v="9486" actId="478"/>
          <ac:picMkLst>
            <pc:docMk/>
            <pc:sldMk cId="3401653110" sldId="347"/>
            <ac:picMk id="19" creationId="{F9A8B829-CEB9-DCAA-22DF-1E31110C828A}"/>
          </ac:picMkLst>
        </pc:picChg>
        <pc:picChg chg="add mod">
          <ac:chgData name="Piyush Grover" userId="22701501-d827-4ba0-a321-3ed3a8474192" providerId="ADAL" clId="{C242F7DB-ABAB-2947-A6D9-06162AEAC108}" dt="2022-06-23T10:55:49.505" v="9513" actId="1036"/>
          <ac:picMkLst>
            <pc:docMk/>
            <pc:sldMk cId="3401653110" sldId="347"/>
            <ac:picMk id="20" creationId="{6FC60613-8F8D-9D0C-54EE-38E27A9A7B0D}"/>
          </ac:picMkLst>
        </pc:picChg>
        <pc:picChg chg="add mod">
          <ac:chgData name="Piyush Grover" userId="22701501-d827-4ba0-a321-3ed3a8474192" providerId="ADAL" clId="{C242F7DB-ABAB-2947-A6D9-06162AEAC108}" dt="2022-06-23T10:56:24.658" v="9516" actId="1076"/>
          <ac:picMkLst>
            <pc:docMk/>
            <pc:sldMk cId="3401653110" sldId="347"/>
            <ac:picMk id="21" creationId="{A9D8FFDB-330B-A195-A294-9205804109F0}"/>
          </ac:picMkLst>
        </pc:picChg>
        <pc:cxnChg chg="add mod">
          <ac:chgData name="Piyush Grover" userId="22701501-d827-4ba0-a321-3ed3a8474192" providerId="ADAL" clId="{C242F7DB-ABAB-2947-A6D9-06162AEAC108}" dt="2022-06-23T10:49:10.581" v="9442"/>
          <ac:cxnSpMkLst>
            <pc:docMk/>
            <pc:sldMk cId="3401653110" sldId="347"/>
            <ac:cxnSpMk id="12" creationId="{F9B9395C-EDFF-5101-18A9-BEA9367ACC4C}"/>
          </ac:cxnSpMkLst>
        </pc:cxnChg>
        <pc:cxnChg chg="add mod">
          <ac:chgData name="Piyush Grover" userId="22701501-d827-4ba0-a321-3ed3a8474192" providerId="ADAL" clId="{C242F7DB-ABAB-2947-A6D9-06162AEAC108}" dt="2022-06-23T10:49:42.237" v="9444" actId="692"/>
          <ac:cxnSpMkLst>
            <pc:docMk/>
            <pc:sldMk cId="3401653110" sldId="347"/>
            <ac:cxnSpMk id="15" creationId="{C512C5B6-9964-4AD1-CB8E-0E69A6613272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B798E-B7EC-B247-9BCA-9811D8081017}" type="datetimeFigureOut">
              <a:rPr lang="en-US" smtClean="0"/>
              <a:t>6/30/22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74D99-686D-8F4F-A174-8D25F6FCD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79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74D99-686D-8F4F-A174-8D25F6FCDF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49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74D99-686D-8F4F-A174-8D25F6FCDF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0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74D99-686D-8F4F-A174-8D25F6FCDF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86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503EB-2567-8B4D-B657-7803FA3C2C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3D45C-B1F1-6443-B3F3-60AF6DD05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A334D-67CB-B946-ADA7-5625EAFE7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D87D9-D0AC-F549-8A26-855F4A2E42B7}" type="datetimeFigureOut">
              <a:rPr lang="en-US" smtClean="0"/>
              <a:t>6/30/22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4AD07-736F-6049-82E5-05C6F071D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25569-5DFC-074E-9DEB-AA47C5698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544A-398F-624C-8263-B57F066BE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47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DF601-31D3-DD4A-BEED-7A52AF2E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A3F04D-58EA-FC41-800C-94D2A4077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D7D7-60D6-0B47-A4EB-4401ECF7C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D87D9-D0AC-F549-8A26-855F4A2E42B7}" type="datetimeFigureOut">
              <a:rPr lang="en-US" smtClean="0"/>
              <a:t>6/30/22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8C289-F337-CE4B-B1F3-215986E7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52ADF-2D89-9844-89CE-BE20986AA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544A-398F-624C-8263-B57F066BE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94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2CC406-0A9F-3148-8D19-BD80992C06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D9E1B1-E8DA-6745-8DEF-1DCE917D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E0B1A-B148-5B46-BA33-832F6C0F6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D87D9-D0AC-F549-8A26-855F4A2E42B7}" type="datetimeFigureOut">
              <a:rPr lang="en-US" smtClean="0"/>
              <a:t>6/30/22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FEAAB-1649-CC43-8E4F-C8632F51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F3578-633E-C044-9282-E1617DAD8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544A-398F-624C-8263-B57F066BE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2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84E60-7F63-3C4B-95FA-E2BEE2A7C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505CA-EA9B-8045-9B1A-45E8E6660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9BC2E-296A-AF4E-9BE8-9856886EE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D87D9-D0AC-F549-8A26-855F4A2E42B7}" type="datetimeFigureOut">
              <a:rPr lang="en-US" smtClean="0"/>
              <a:t>6/30/22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52981-5458-2642-B9A3-6215B3BA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C9625-12A5-3744-9B67-88674EEB4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544A-398F-624C-8263-B57F066BE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31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2DEB3-75A8-F34F-8A26-255B20091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1E98C-40ED-6D4C-9C7B-3B62AEDA5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A64DD-9530-C944-BC1E-5325E3457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D87D9-D0AC-F549-8A26-855F4A2E42B7}" type="datetimeFigureOut">
              <a:rPr lang="en-US" smtClean="0"/>
              <a:t>6/30/22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B5D6-001C-AF43-AC4E-CC200FC84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FBA8A-0FF0-9E4D-BDBE-7BD233480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544A-398F-624C-8263-B57F066BE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69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0078B-CD95-7E40-B0B7-A8314F475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DF8D7-E6C8-FE47-867A-5F74C354E5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426BB5-A08B-6A49-832A-43BC93BFA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85F905-0F9C-1141-8D75-BA9E0AF2C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D87D9-D0AC-F549-8A26-855F4A2E42B7}" type="datetimeFigureOut">
              <a:rPr lang="en-US" smtClean="0"/>
              <a:t>6/30/22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895678-ECED-574A-BFB0-AC382BA36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3F2BE-F1FE-5340-9B7F-976766707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544A-398F-624C-8263-B57F066BE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61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53371-1000-7949-878D-D7E4F0F51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E00FF-62E6-184C-AB8C-695669B70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7F578-7B45-224C-B3C8-2F735974C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0C4AB5-26CB-1346-9FCF-5489DEA73B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AE6A11-D702-4B41-AB3C-584B79AE73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14A9D8-E3C9-7F45-AC9B-5F2EB39E2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D87D9-D0AC-F549-8A26-855F4A2E42B7}" type="datetimeFigureOut">
              <a:rPr lang="en-US" smtClean="0"/>
              <a:t>6/30/22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BE8788-4AE3-3C4C-B6D3-F341960BE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53419D-0B60-4A45-AEED-A874CAD67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544A-398F-624C-8263-B57F066BE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82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BBE8B-3E3D-D142-8E28-BDAC06698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DC3E54-8FDC-3E46-A1F6-A117EB790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D87D9-D0AC-F549-8A26-855F4A2E42B7}" type="datetimeFigureOut">
              <a:rPr lang="en-US" smtClean="0"/>
              <a:t>6/30/22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0F6218-4896-9947-AB90-8E65ED24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93E51-11E8-134F-AE4F-E447E6C8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544A-398F-624C-8263-B57F066BE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56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3213D8-E00B-174E-8C35-7F85D5DF7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D87D9-D0AC-F549-8A26-855F4A2E42B7}" type="datetimeFigureOut">
              <a:rPr lang="en-US" smtClean="0"/>
              <a:t>6/30/22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3EAA32-F6DE-244F-A4FD-6FED9C2AD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C237A-6968-A54C-A3CA-B2E9022B5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544A-398F-624C-8263-B57F066BE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4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BB768-2EEE-D348-A6E6-A04FB0CDE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C058E-2366-7548-B14A-BE2AA97EE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9E209D-FA6D-5B4D-9207-16B4A653A2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2D1DA9-2E78-1949-9E37-0911F085B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D87D9-D0AC-F549-8A26-855F4A2E42B7}" type="datetimeFigureOut">
              <a:rPr lang="en-US" smtClean="0"/>
              <a:t>6/30/22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A6EC5C-6194-6B47-906D-ECF58127C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99AA4-6958-3145-A926-61FCF0248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544A-398F-624C-8263-B57F066BE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22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BC71B-E8EC-454A-B7B8-463D37205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58040C-3C60-024F-9D70-6B676D789C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96DA56-198B-4840-A09A-78683CBF86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BE2F84-1355-1545-B4F0-87AD7C981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D87D9-D0AC-F549-8A26-855F4A2E42B7}" type="datetimeFigureOut">
              <a:rPr lang="en-US" smtClean="0"/>
              <a:t>6/30/22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84D9E8-A5F5-B34B-980F-0A74A40FB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576FF-5051-214C-9257-9C10D213D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544A-398F-624C-8263-B57F066BE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19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FC1498-896D-CE4D-9838-DD2FB7E4D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1304A-E124-AA4C-9203-F82F79B68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9DB8B-22E2-C74D-BAB8-006BF9175F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D87D9-D0AC-F549-8A26-855F4A2E42B7}" type="datetimeFigureOut">
              <a:rPr lang="en-US" smtClean="0"/>
              <a:t>6/30/22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2D94C-DA42-874E-842E-537678191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58346-0F23-2840-B0A1-BC6107CB14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B544A-398F-624C-8263-B57F066BE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08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13" Type="http://schemas.openxmlformats.org/officeDocument/2006/relationships/image" Target="../media/image46.emf"/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12" Type="http://schemas.openxmlformats.org/officeDocument/2006/relationships/image" Target="../media/image4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11" Type="http://schemas.openxmlformats.org/officeDocument/2006/relationships/image" Target="../media/image44.png"/><Relationship Id="rId5" Type="http://schemas.openxmlformats.org/officeDocument/2006/relationships/image" Target="../media/image38.emf"/><Relationship Id="rId10" Type="http://schemas.openxmlformats.org/officeDocument/2006/relationships/image" Target="../media/image43.emf"/><Relationship Id="rId4" Type="http://schemas.openxmlformats.org/officeDocument/2006/relationships/image" Target="../media/image37.emf"/><Relationship Id="rId9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8.emf"/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12" Type="http://schemas.openxmlformats.org/officeDocument/2006/relationships/image" Target="../media/image57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5" Type="http://schemas.openxmlformats.org/officeDocument/2006/relationships/image" Target="../media/image50.emf"/><Relationship Id="rId10" Type="http://schemas.openxmlformats.org/officeDocument/2006/relationships/image" Target="../media/image55.png"/><Relationship Id="rId4" Type="http://schemas.openxmlformats.org/officeDocument/2006/relationships/image" Target="../media/image49.emf"/><Relationship Id="rId9" Type="http://schemas.openxmlformats.org/officeDocument/2006/relationships/image" Target="../media/image5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13" Type="http://schemas.openxmlformats.org/officeDocument/2006/relationships/image" Target="../media/image70.emf"/><Relationship Id="rId3" Type="http://schemas.openxmlformats.org/officeDocument/2006/relationships/image" Target="../media/image47.emf"/><Relationship Id="rId7" Type="http://schemas.openxmlformats.org/officeDocument/2006/relationships/image" Target="../media/image64.emf"/><Relationship Id="rId12" Type="http://schemas.openxmlformats.org/officeDocument/2006/relationships/image" Target="../media/image6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emf"/><Relationship Id="rId11" Type="http://schemas.openxmlformats.org/officeDocument/2006/relationships/image" Target="../media/image68.emf"/><Relationship Id="rId5" Type="http://schemas.openxmlformats.org/officeDocument/2006/relationships/image" Target="../media/image62.emf"/><Relationship Id="rId10" Type="http://schemas.openxmlformats.org/officeDocument/2006/relationships/image" Target="../media/image67.emf"/><Relationship Id="rId4" Type="http://schemas.openxmlformats.org/officeDocument/2006/relationships/image" Target="../media/image61.emf"/><Relationship Id="rId9" Type="http://schemas.openxmlformats.org/officeDocument/2006/relationships/image" Target="../media/image66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76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emf"/><Relationship Id="rId5" Type="http://schemas.openxmlformats.org/officeDocument/2006/relationships/image" Target="../media/image10.emf"/><Relationship Id="rId4" Type="http://schemas.openxmlformats.org/officeDocument/2006/relationships/image" Target="../media/image7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81.emf"/><Relationship Id="rId3" Type="http://schemas.openxmlformats.org/officeDocument/2006/relationships/image" Target="../media/image12.emf"/><Relationship Id="rId7" Type="http://schemas.openxmlformats.org/officeDocument/2006/relationships/image" Target="../media/image15.emf"/><Relationship Id="rId12" Type="http://schemas.openxmlformats.org/officeDocument/2006/relationships/image" Target="../media/image80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11" Type="http://schemas.openxmlformats.org/officeDocument/2006/relationships/image" Target="../media/image79.emf"/><Relationship Id="rId5" Type="http://schemas.openxmlformats.org/officeDocument/2006/relationships/image" Target="../media/image14.emf"/><Relationship Id="rId10" Type="http://schemas.openxmlformats.org/officeDocument/2006/relationships/image" Target="../media/image78.emf"/><Relationship Id="rId4" Type="http://schemas.openxmlformats.org/officeDocument/2006/relationships/image" Target="../media/image13.emf"/><Relationship Id="rId9" Type="http://schemas.openxmlformats.org/officeDocument/2006/relationships/image" Target="../media/image77.emf"/><Relationship Id="rId14" Type="http://schemas.openxmlformats.org/officeDocument/2006/relationships/image" Target="../media/image8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emf"/><Relationship Id="rId5" Type="http://schemas.openxmlformats.org/officeDocument/2006/relationships/image" Target="../media/image7.em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2.emf"/><Relationship Id="rId7" Type="http://schemas.openxmlformats.org/officeDocument/2006/relationships/image" Target="../media/image15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12" Type="http://schemas.openxmlformats.org/officeDocument/2006/relationships/image" Target="../media/image17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11" Type="http://schemas.openxmlformats.org/officeDocument/2006/relationships/image" Target="../media/image6.emf"/><Relationship Id="rId5" Type="http://schemas.openxmlformats.org/officeDocument/2006/relationships/image" Target="../media/image20.emf"/><Relationship Id="rId10" Type="http://schemas.openxmlformats.org/officeDocument/2006/relationships/image" Target="../media/image5.emf"/><Relationship Id="rId4" Type="http://schemas.openxmlformats.org/officeDocument/2006/relationships/image" Target="../media/image19.emf"/><Relationship Id="rId9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3.emf"/><Relationship Id="rId7" Type="http://schemas.openxmlformats.org/officeDocument/2006/relationships/image" Target="../media/image28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5.emf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12FB76E-52D4-6A42-A229-4B233996972D}"/>
              </a:ext>
            </a:extLst>
          </p:cNvPr>
          <p:cNvSpPr txBox="1"/>
          <p:nvPr/>
        </p:nvSpPr>
        <p:spPr>
          <a:xfrm>
            <a:off x="3747511" y="3196041"/>
            <a:ext cx="3424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Piyush Grover, Assistant Professor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EE1299-6545-5806-80DC-DCDEB66FA194}"/>
              </a:ext>
            </a:extLst>
          </p:cNvPr>
          <p:cNvSpPr/>
          <p:nvPr/>
        </p:nvSpPr>
        <p:spPr>
          <a:xfrm>
            <a:off x="824298" y="302533"/>
            <a:ext cx="108758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/>
              <a:t>Tailoring of Nonlinear Waves by Purposeful Introduction of Defects in Periodic Mechanical Metamaterials: Phase Space Analysis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7DF781-BDF8-1F2F-6DC2-76D70CB54593}"/>
              </a:ext>
            </a:extLst>
          </p:cNvPr>
          <p:cNvSpPr txBox="1"/>
          <p:nvPr/>
        </p:nvSpPr>
        <p:spPr>
          <a:xfrm>
            <a:off x="3743325" y="2267574"/>
            <a:ext cx="234929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USNC/TAM 2022</a:t>
            </a:r>
          </a:p>
          <a:p>
            <a:endParaRPr lang="en-US" sz="25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F3184F-5BE3-D054-210A-0EB41CBD4E87}"/>
              </a:ext>
            </a:extLst>
          </p:cNvPr>
          <p:cNvSpPr txBox="1"/>
          <p:nvPr/>
        </p:nvSpPr>
        <p:spPr>
          <a:xfrm>
            <a:off x="3724275" y="2857500"/>
            <a:ext cx="425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Mohammed A. Mohammed, Ph.D. student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27878C-CF0F-3046-3DA3-402063EF939F}"/>
              </a:ext>
            </a:extLst>
          </p:cNvPr>
          <p:cNvSpPr txBox="1"/>
          <p:nvPr/>
        </p:nvSpPr>
        <p:spPr>
          <a:xfrm>
            <a:off x="3743325" y="3565373"/>
            <a:ext cx="38979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Dynamical Systems Lab</a:t>
            </a:r>
          </a:p>
          <a:p>
            <a:r>
              <a:rPr lang="en-US" dirty="0"/>
              <a:t>Mechanical and Materials Engineering</a:t>
            </a:r>
          </a:p>
          <a:p>
            <a:r>
              <a:rPr lang="en-US" dirty="0"/>
              <a:t>University of Nebraska-Lincoln, NE, USA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BD9376-56DC-1CEB-84AB-25256058D5F6}"/>
              </a:ext>
            </a:extLst>
          </p:cNvPr>
          <p:cNvSpPr txBox="1"/>
          <p:nvPr/>
        </p:nvSpPr>
        <p:spPr>
          <a:xfrm>
            <a:off x="-371475" y="-4095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1B7201-3C31-2050-05EB-2CD5FADF3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290" y="5474009"/>
            <a:ext cx="825995" cy="8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43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45EC3F9-F8D4-6E49-14C1-5D1E846B4DF4}"/>
              </a:ext>
            </a:extLst>
          </p:cNvPr>
          <p:cNvSpPr txBox="1"/>
          <p:nvPr/>
        </p:nvSpPr>
        <p:spPr>
          <a:xfrm>
            <a:off x="1605619" y="140541"/>
            <a:ext cx="82537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Low-order model prediction : Input-Output Relation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97C009-8F6B-C2C6-A88E-89313FA4A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718" y="1389734"/>
            <a:ext cx="8253798" cy="49142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6F2628-2FAC-23D6-BD5C-8469C01FF2E0}"/>
              </a:ext>
            </a:extLst>
          </p:cNvPr>
          <p:cNvSpPr txBox="1"/>
          <p:nvPr/>
        </p:nvSpPr>
        <p:spPr>
          <a:xfrm>
            <a:off x="4639270" y="6286572"/>
            <a:ext cx="21864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Incoming velocity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92F1B5-37E7-F2A3-AB86-5824F76A0FF4}"/>
              </a:ext>
            </a:extLst>
          </p:cNvPr>
          <p:cNvSpPr txBox="1"/>
          <p:nvPr/>
        </p:nvSpPr>
        <p:spPr>
          <a:xfrm rot="16200000">
            <a:off x="-96827" y="3390040"/>
            <a:ext cx="21869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Outgoing velocity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15F468-5E27-D215-E3ED-296A09751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518" y="6007172"/>
            <a:ext cx="558800" cy="279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69895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237278-E885-BDD5-9A58-AA1F00393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182" y="1005132"/>
            <a:ext cx="8693426" cy="484773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C6ABD36-F6A9-C10D-ABAB-5F231CC12D74}"/>
              </a:ext>
            </a:extLst>
          </p:cNvPr>
          <p:cNvCxnSpPr>
            <a:cxnSpLocks/>
          </p:cNvCxnSpPr>
          <p:nvPr/>
        </p:nvCxnSpPr>
        <p:spPr>
          <a:xfrm flipV="1">
            <a:off x="6096000" y="3763617"/>
            <a:ext cx="980661" cy="4634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B9FDD4-809C-7941-A3F3-358A28851A12}"/>
              </a:ext>
            </a:extLst>
          </p:cNvPr>
          <p:cNvSpPr txBox="1"/>
          <p:nvPr/>
        </p:nvSpPr>
        <p:spPr>
          <a:xfrm>
            <a:off x="5433391" y="4227042"/>
            <a:ext cx="2199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Reflected waves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40AD24F-57F6-175C-5754-94DC4FA9116B}"/>
              </a:ext>
            </a:extLst>
          </p:cNvPr>
          <p:cNvCxnSpPr>
            <a:cxnSpLocks/>
          </p:cNvCxnSpPr>
          <p:nvPr/>
        </p:nvCxnSpPr>
        <p:spPr>
          <a:xfrm>
            <a:off x="6548524" y="924361"/>
            <a:ext cx="528137" cy="12622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65C2621-6876-486A-C25C-6730E48B963E}"/>
              </a:ext>
            </a:extLst>
          </p:cNvPr>
          <p:cNvCxnSpPr>
            <a:cxnSpLocks/>
          </p:cNvCxnSpPr>
          <p:nvPr/>
        </p:nvCxnSpPr>
        <p:spPr>
          <a:xfrm flipH="1">
            <a:off x="8061931" y="1828800"/>
            <a:ext cx="1250922" cy="11505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F49C34B-9E79-E5AE-A306-BB462320AE9F}"/>
              </a:ext>
            </a:extLst>
          </p:cNvPr>
          <p:cNvSpPr txBox="1"/>
          <p:nvPr/>
        </p:nvSpPr>
        <p:spPr>
          <a:xfrm>
            <a:off x="8984973" y="1367135"/>
            <a:ext cx="2628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Captured waves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9A9F67-8F96-555F-1DA6-4F3E25344CF7}"/>
              </a:ext>
            </a:extLst>
          </p:cNvPr>
          <p:cNvSpPr txBox="1"/>
          <p:nvPr/>
        </p:nvSpPr>
        <p:spPr>
          <a:xfrm rot="16200000">
            <a:off x="615039" y="3517296"/>
            <a:ext cx="1234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Position of </a:t>
            </a:r>
          </a:p>
          <a:p>
            <a:r>
              <a:rPr lang="en-US" dirty="0"/>
              <a:t>Wave-front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66D397-3B12-63D6-24DE-ED3E1974EAB0}"/>
              </a:ext>
            </a:extLst>
          </p:cNvPr>
          <p:cNvSpPr/>
          <p:nvPr/>
        </p:nvSpPr>
        <p:spPr>
          <a:xfrm>
            <a:off x="1232451" y="-46015"/>
            <a:ext cx="962282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</a:rPr>
              <a:t>Low-order model prediction : Trajectory of the solitary wave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9168CA-ED73-A08B-021A-206797BCE83E}"/>
              </a:ext>
            </a:extLst>
          </p:cNvPr>
          <p:cNvSpPr txBox="1"/>
          <p:nvPr/>
        </p:nvSpPr>
        <p:spPr>
          <a:xfrm>
            <a:off x="5555581" y="542587"/>
            <a:ext cx="2514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Transmitted waves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4101D8-2630-F3BB-8D49-641AC4D382CE}"/>
              </a:ext>
            </a:extLst>
          </p:cNvPr>
          <p:cNvSpPr txBox="1"/>
          <p:nvPr/>
        </p:nvSpPr>
        <p:spPr>
          <a:xfrm>
            <a:off x="2879147" y="1809991"/>
            <a:ext cx="3818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Interaction with the breather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4F4DEB0-234B-FD5B-45B5-3A9FB5F3935C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4788388" y="2271656"/>
            <a:ext cx="214636" cy="6888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016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ducedModel_Kink_Propagation" descr="ReducedModel_Kink_Propagation">
            <a:hlinkClick r:id="" action="ppaction://media"/>
            <a:extLst>
              <a:ext uri="{FF2B5EF4-FFF2-40B4-BE49-F238E27FC236}">
                <a16:creationId xmlns:a16="http://schemas.microsoft.com/office/drawing/2014/main" id="{EDC14D59-C928-675A-9BF2-82818DB3D4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4294" y="643467"/>
            <a:ext cx="7403412" cy="55710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312933-F92F-ECD6-3410-F4EBC5003DC4}"/>
              </a:ext>
            </a:extLst>
          </p:cNvPr>
          <p:cNvSpPr/>
          <p:nvPr/>
        </p:nvSpPr>
        <p:spPr>
          <a:xfrm>
            <a:off x="937635" y="480060"/>
            <a:ext cx="1037245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/>
              <a:t>Wave transmission, capture and reflection : Reduced order model</a:t>
            </a:r>
          </a:p>
        </p:txBody>
      </p:sp>
    </p:spTree>
    <p:extLst>
      <p:ext uri="{BB962C8B-B14F-4D97-AF65-F5344CB8AC3E}">
        <p14:creationId xmlns:p14="http://schemas.microsoft.com/office/powerpoint/2010/main" val="26647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63652-BBE3-A43F-9DAC-59EE47CE2FED}"/>
              </a:ext>
            </a:extLst>
          </p:cNvPr>
          <p:cNvSpPr txBox="1"/>
          <p:nvPr/>
        </p:nvSpPr>
        <p:spPr>
          <a:xfrm>
            <a:off x="2917469" y="0"/>
            <a:ext cx="63570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Low-order model : Phase space analysis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F52B6A-3902-7889-76E3-47FA23385355}"/>
              </a:ext>
            </a:extLst>
          </p:cNvPr>
          <p:cNvSpPr txBox="1"/>
          <p:nvPr/>
        </p:nvSpPr>
        <p:spPr>
          <a:xfrm>
            <a:off x="133265" y="485394"/>
            <a:ext cx="4178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Step 1: Switch to Hamiltonian approach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A431B-9FBE-83A8-A488-92BDB9A6E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012" y="994802"/>
            <a:ext cx="1938981" cy="3065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B83CA1-1A73-03C3-1FD8-92D44FA33C4E}"/>
              </a:ext>
            </a:extLst>
          </p:cNvPr>
          <p:cNvSpPr txBox="1"/>
          <p:nvPr/>
        </p:nvSpPr>
        <p:spPr>
          <a:xfrm>
            <a:off x="100139" y="1507096"/>
            <a:ext cx="9244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Step 2: Split the Hamiltonian in a specific way* and introduce an artificial coupling parameter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031F11-AF75-76A3-A337-6D17D4BBA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0638" y="1602177"/>
            <a:ext cx="153556" cy="19194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8561B7F-B6A4-D218-4AED-5B6BD4E1E34A}"/>
              </a:ext>
            </a:extLst>
          </p:cNvPr>
          <p:cNvGrpSpPr/>
          <p:nvPr/>
        </p:nvGrpSpPr>
        <p:grpSpPr>
          <a:xfrm>
            <a:off x="586003" y="2029626"/>
            <a:ext cx="9158668" cy="369332"/>
            <a:chOff x="586003" y="2829526"/>
            <a:chExt cx="9158668" cy="3693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2F9B729-C48D-051D-7D19-8263A77DD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6003" y="2854239"/>
              <a:ext cx="820009" cy="31465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EA3117-988F-AD9C-5EB5-2EFA9D567913}"/>
                </a:ext>
              </a:extLst>
            </p:cNvPr>
            <p:cNvSpPr txBox="1"/>
            <p:nvPr/>
          </p:nvSpPr>
          <p:spPr>
            <a:xfrm>
              <a:off x="1591413" y="2829526"/>
              <a:ext cx="8153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The breather dynamics are uncoupled from the solitary wave: Fully integrable system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191EBD6-F403-57D6-1F22-B2F7AE51ED1E}"/>
              </a:ext>
            </a:extLst>
          </p:cNvPr>
          <p:cNvGrpSpPr/>
          <p:nvPr/>
        </p:nvGrpSpPr>
        <p:grpSpPr>
          <a:xfrm>
            <a:off x="521901" y="2576869"/>
            <a:ext cx="4054514" cy="386888"/>
            <a:chOff x="586003" y="3440617"/>
            <a:chExt cx="4054514" cy="38688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C5E019F-3750-F9E2-111F-304C5C9CC12B}"/>
                </a:ext>
              </a:extLst>
            </p:cNvPr>
            <p:cNvSpPr txBox="1"/>
            <p:nvPr/>
          </p:nvSpPr>
          <p:spPr>
            <a:xfrm>
              <a:off x="1591413" y="3458173"/>
              <a:ext cx="30491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The actual system is recovered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C3AE077-4111-90DF-0618-B6D51983E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003" y="3440617"/>
              <a:ext cx="939035" cy="336828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ABB4DEB-127E-272E-EEBA-3BC8FEC54390}"/>
              </a:ext>
            </a:extLst>
          </p:cNvPr>
          <p:cNvSpPr txBox="1"/>
          <p:nvPr/>
        </p:nvSpPr>
        <p:spPr>
          <a:xfrm>
            <a:off x="3507635" y="1000933"/>
            <a:ext cx="4676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Four-dimensional nonlinear Hamiltonian system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21ADB6-30D3-603C-E3F8-40450AEC2900}"/>
              </a:ext>
            </a:extLst>
          </p:cNvPr>
          <p:cNvSpPr/>
          <p:nvPr/>
        </p:nvSpPr>
        <p:spPr>
          <a:xfrm>
            <a:off x="7843101" y="3159224"/>
            <a:ext cx="4025245" cy="24874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7DEEA88-DEB2-C7BF-193A-71152D9A915D}"/>
              </a:ext>
            </a:extLst>
          </p:cNvPr>
          <p:cNvSpPr/>
          <p:nvPr/>
        </p:nvSpPr>
        <p:spPr>
          <a:xfrm>
            <a:off x="8849468" y="3309449"/>
            <a:ext cx="1835803" cy="219950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B28959-50B8-03BA-509F-39CE37EB93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9478" y="5919231"/>
            <a:ext cx="185008" cy="1850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A4E7EA-AC3C-BD8B-74CA-AFB4E941E9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88231">
            <a:off x="7443429" y="3905121"/>
            <a:ext cx="324110" cy="2287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10A8DC8-DE88-A093-7F0C-D53EEC7193FE}"/>
              </a:ext>
            </a:extLst>
          </p:cNvPr>
          <p:cNvSpPr txBox="1"/>
          <p:nvPr/>
        </p:nvSpPr>
        <p:spPr>
          <a:xfrm>
            <a:off x="7628138" y="5635429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-0.2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0AD0A1-3192-5634-69D0-1E3CA0D4D948}"/>
              </a:ext>
            </a:extLst>
          </p:cNvPr>
          <p:cNvSpPr txBox="1"/>
          <p:nvPr/>
        </p:nvSpPr>
        <p:spPr>
          <a:xfrm>
            <a:off x="8540624" y="5646656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-0.1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AAE843-E456-F058-B4D1-C4AE41A942C7}"/>
              </a:ext>
            </a:extLst>
          </p:cNvPr>
          <p:cNvSpPr txBox="1"/>
          <p:nvPr/>
        </p:nvSpPr>
        <p:spPr>
          <a:xfrm>
            <a:off x="9654804" y="560842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507308-D08B-0185-C950-F5432F9B81F2}"/>
              </a:ext>
            </a:extLst>
          </p:cNvPr>
          <p:cNvSpPr txBox="1"/>
          <p:nvPr/>
        </p:nvSpPr>
        <p:spPr>
          <a:xfrm>
            <a:off x="11517006" y="5627539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19AE41-E1D3-29A3-B5A2-600CA241827C}"/>
              </a:ext>
            </a:extLst>
          </p:cNvPr>
          <p:cNvSpPr txBox="1"/>
          <p:nvPr/>
        </p:nvSpPr>
        <p:spPr>
          <a:xfrm>
            <a:off x="10609556" y="5605911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0.1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D234567-2500-18C4-8F51-75EACAF0C838}"/>
              </a:ext>
            </a:extLst>
          </p:cNvPr>
          <p:cNvCxnSpPr>
            <a:cxnSpLocks/>
          </p:cNvCxnSpPr>
          <p:nvPr/>
        </p:nvCxnSpPr>
        <p:spPr>
          <a:xfrm>
            <a:off x="10503244" y="3744097"/>
            <a:ext cx="95529" cy="172991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A045032-CC82-2A7A-78FD-B1F3003ED88C}"/>
              </a:ext>
            </a:extLst>
          </p:cNvPr>
          <p:cNvGrpSpPr/>
          <p:nvPr/>
        </p:nvGrpSpPr>
        <p:grpSpPr>
          <a:xfrm>
            <a:off x="323654" y="2936798"/>
            <a:ext cx="5886250" cy="2816019"/>
            <a:chOff x="323654" y="3159224"/>
            <a:chExt cx="5886250" cy="281601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F0DB16B-89A7-D3F0-E065-09032C491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92558" y="3159224"/>
              <a:ext cx="4717346" cy="281601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7F212EE-CB65-C08E-2B50-741763546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3654" y="4019503"/>
              <a:ext cx="877794" cy="336828"/>
            </a:xfrm>
            <a:prstGeom prst="rect">
              <a:avLst/>
            </a:prstGeom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30DF1A9-FE2F-C170-4BF7-95C1B5998379}"/>
                </a:ext>
              </a:extLst>
            </p:cNvPr>
            <p:cNvCxnSpPr>
              <a:cxnSpLocks/>
              <a:stCxn id="29" idx="2"/>
            </p:cNvCxnSpPr>
            <p:nvPr/>
          </p:nvCxnSpPr>
          <p:spPr>
            <a:xfrm flipH="1">
              <a:off x="4695568" y="3538415"/>
              <a:ext cx="496499" cy="3447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54E1443-5D32-B732-4D96-8737570BF5AF}"/>
                </a:ext>
              </a:extLst>
            </p:cNvPr>
            <p:cNvSpPr txBox="1"/>
            <p:nvPr/>
          </p:nvSpPr>
          <p:spPr>
            <a:xfrm>
              <a:off x="4285119" y="3169083"/>
              <a:ext cx="1813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Heteroclinic orbit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A050EAA5-75D0-401F-56A5-ACB20420F5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2757" y="4179679"/>
              <a:ext cx="143084" cy="74978"/>
            </a:xfrm>
            <a:prstGeom prst="straightConnector1">
              <a:avLst/>
            </a:prstGeom>
            <a:ln w="381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A11E402-5F58-65C8-90FD-E6BEF01E31E9}"/>
                </a:ext>
              </a:extLst>
            </p:cNvPr>
            <p:cNvCxnSpPr>
              <a:cxnSpLocks/>
            </p:cNvCxnSpPr>
            <p:nvPr/>
          </p:nvCxnSpPr>
          <p:spPr>
            <a:xfrm>
              <a:off x="4675780" y="4122247"/>
              <a:ext cx="143355" cy="93131"/>
            </a:xfrm>
            <a:prstGeom prst="straightConnector1">
              <a:avLst/>
            </a:prstGeom>
            <a:ln w="381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68B8D5A-EC5E-3D74-EAD6-0D39587EF5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36327" y="4507772"/>
              <a:ext cx="128565" cy="130383"/>
            </a:xfrm>
            <a:prstGeom prst="straightConnector1">
              <a:avLst/>
            </a:prstGeom>
            <a:ln w="381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6473D38-16BB-D2E7-EDC7-9698D67A51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10220" y="4596709"/>
              <a:ext cx="147361" cy="148281"/>
            </a:xfrm>
            <a:prstGeom prst="straightConnector1">
              <a:avLst/>
            </a:prstGeom>
            <a:ln w="381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F577DEE-5EFE-F11B-C259-0B43F3FCF4B0}"/>
              </a:ext>
            </a:extLst>
          </p:cNvPr>
          <p:cNvSpPr txBox="1"/>
          <p:nvPr/>
        </p:nvSpPr>
        <p:spPr>
          <a:xfrm>
            <a:off x="8947816" y="6198390"/>
            <a:ext cx="258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1DOF Nonlinear oscillator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6402476-4B61-4308-A244-480639FA4734}"/>
              </a:ext>
            </a:extLst>
          </p:cNvPr>
          <p:cNvGrpSpPr/>
          <p:nvPr/>
        </p:nvGrpSpPr>
        <p:grpSpPr>
          <a:xfrm>
            <a:off x="6623400" y="4160130"/>
            <a:ext cx="533937" cy="436579"/>
            <a:chOff x="6623400" y="4160130"/>
            <a:chExt cx="533937" cy="436579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F81E9DB-FC35-0678-8AC0-2E83D14A5080}"/>
                </a:ext>
              </a:extLst>
            </p:cNvPr>
            <p:cNvCxnSpPr>
              <a:cxnSpLocks/>
            </p:cNvCxnSpPr>
            <p:nvPr/>
          </p:nvCxnSpPr>
          <p:spPr>
            <a:xfrm>
              <a:off x="6623400" y="4175608"/>
              <a:ext cx="533937" cy="42110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7F992CE-34B5-6EC0-1277-EECAF34118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48114" y="4160130"/>
              <a:ext cx="453559" cy="43657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829371E8-4936-8F94-11B4-0D2BABE6D7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6954" y="5790577"/>
            <a:ext cx="4252950" cy="1037035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F095DE5B-0AB5-479C-BB2C-466B1FF6DD21}"/>
              </a:ext>
            </a:extLst>
          </p:cNvPr>
          <p:cNvSpPr txBox="1"/>
          <p:nvPr/>
        </p:nvSpPr>
        <p:spPr>
          <a:xfrm>
            <a:off x="99446" y="5795546"/>
            <a:ext cx="1640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Particle moving</a:t>
            </a:r>
          </a:p>
          <a:p>
            <a:r>
              <a:rPr lang="en-US" dirty="0"/>
              <a:t>in the potential well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98FC739D-AAA2-63B2-DD33-DAACEB099D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1538" y="6450247"/>
            <a:ext cx="539750" cy="2349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7EAD245-D8EE-1C3B-C7F3-D31C4DA983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9934" y="4048366"/>
            <a:ext cx="404153" cy="22044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666A36B-4102-9930-7F65-70406D2C2C7E}"/>
              </a:ext>
            </a:extLst>
          </p:cNvPr>
          <p:cNvSpPr txBox="1"/>
          <p:nvPr/>
        </p:nvSpPr>
        <p:spPr>
          <a:xfrm>
            <a:off x="7537440" y="4237403"/>
            <a:ext cx="337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75C2F8B-A4DC-3790-AE32-DA509DD827F7}"/>
              </a:ext>
            </a:extLst>
          </p:cNvPr>
          <p:cNvSpPr txBox="1"/>
          <p:nvPr/>
        </p:nvSpPr>
        <p:spPr>
          <a:xfrm>
            <a:off x="7038393" y="6619870"/>
            <a:ext cx="2616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 Goodman et al., </a:t>
            </a:r>
            <a:r>
              <a:rPr lang="en-US" sz="1400" dirty="0" err="1"/>
              <a:t>Physica</a:t>
            </a:r>
            <a:r>
              <a:rPr lang="en-US" sz="1400" dirty="0"/>
              <a:t> D 2002</a:t>
            </a:r>
          </a:p>
        </p:txBody>
      </p:sp>
    </p:spTree>
    <p:extLst>
      <p:ext uri="{BB962C8B-B14F-4D97-AF65-F5344CB8AC3E}">
        <p14:creationId xmlns:p14="http://schemas.microsoft.com/office/powerpoint/2010/main" val="3502348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709237-64E6-2D68-9D8B-0F0A2909ADF1}"/>
              </a:ext>
            </a:extLst>
          </p:cNvPr>
          <p:cNvSpPr txBox="1"/>
          <p:nvPr/>
        </p:nvSpPr>
        <p:spPr>
          <a:xfrm>
            <a:off x="2917469" y="0"/>
            <a:ext cx="35826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Phase space analysis: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C77100-D8A2-A53B-9E91-708550A16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878" y="92163"/>
            <a:ext cx="919108" cy="3526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1E6650-2FAF-8E7A-A760-0ECD2236FA88}"/>
              </a:ext>
            </a:extLst>
          </p:cNvPr>
          <p:cNvSpPr txBox="1"/>
          <p:nvPr/>
        </p:nvSpPr>
        <p:spPr>
          <a:xfrm>
            <a:off x="358346" y="852616"/>
            <a:ext cx="11650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solitary wave and breather dynamics are fully-coupled in 4D: cannot study the dynamics in separate 2D phase plots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small     , the periodic orbits (                  ) persist and can be used to define a Poincare map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60169F-1633-E302-A2B3-8D61BF399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135" y="1495517"/>
            <a:ext cx="159952" cy="1999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D14EF2-BF11-9F66-295C-4B038EEBB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092" y="1512937"/>
            <a:ext cx="901700" cy="165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DD9C97-FBF2-2CD5-72D5-15F940B70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4135" y="2243816"/>
            <a:ext cx="5758420" cy="3096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35E635-3746-2973-679D-AB98A585F84B}"/>
              </a:ext>
            </a:extLst>
          </p:cNvPr>
          <p:cNvSpPr txBox="1"/>
          <p:nvPr/>
        </p:nvSpPr>
        <p:spPr>
          <a:xfrm>
            <a:off x="3663283" y="2652026"/>
            <a:ext cx="240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Near-integrable system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9A17D-5A95-9968-D0DD-B440DBA877A1}"/>
              </a:ext>
            </a:extLst>
          </p:cNvPr>
          <p:cNvGrpSpPr/>
          <p:nvPr/>
        </p:nvGrpSpPr>
        <p:grpSpPr>
          <a:xfrm>
            <a:off x="1724111" y="1806373"/>
            <a:ext cx="4767767" cy="369332"/>
            <a:chOff x="1724111" y="1806373"/>
            <a:chExt cx="4767767" cy="36933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3788D0F-4FA1-679B-A7BF-6207DE368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24111" y="1866033"/>
              <a:ext cx="1740243" cy="30967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93A8ED6-2F2C-6BDA-73CC-88F2FC614E11}"/>
                </a:ext>
              </a:extLst>
            </p:cNvPr>
            <p:cNvSpPr txBox="1"/>
            <p:nvPr/>
          </p:nvSpPr>
          <p:spPr>
            <a:xfrm>
              <a:off x="3663283" y="1806373"/>
              <a:ext cx="28285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Action-angle transformation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1C94B44-80FB-4389-316E-0F644292401C}"/>
              </a:ext>
            </a:extLst>
          </p:cNvPr>
          <p:cNvSpPr txBox="1"/>
          <p:nvPr/>
        </p:nvSpPr>
        <p:spPr>
          <a:xfrm>
            <a:off x="160638" y="3039893"/>
            <a:ext cx="637392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Poincare map P: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Fix the total energy level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Fix the phase of breather (say                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obtain a discrete-time 2D dynamical system on the surface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097715-8E3D-80E4-BE51-F9A5CC122409}"/>
              </a:ext>
            </a:extLst>
          </p:cNvPr>
          <p:cNvSpPr txBox="1"/>
          <p:nvPr/>
        </p:nvSpPr>
        <p:spPr>
          <a:xfrm>
            <a:off x="6139351" y="3349636"/>
            <a:ext cx="443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Dynamics are constrained to 3D hypersurface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BA9D88-E150-25CE-35B0-0DBA812E0D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9924" y="3352930"/>
            <a:ext cx="2740853" cy="3250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8BBE69-14D8-4BD4-669F-EBA969EE2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300" y="4779818"/>
            <a:ext cx="3944045" cy="3293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807111-01BA-53A6-A346-41BE904D73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7600" y="3946570"/>
            <a:ext cx="646601" cy="217802"/>
          </a:xfrm>
          <a:prstGeom prst="rect">
            <a:avLst/>
          </a:prstGeom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F6D1499A-032F-6016-7316-1EB26D475341}"/>
              </a:ext>
            </a:extLst>
          </p:cNvPr>
          <p:cNvSpPr/>
          <p:nvPr/>
        </p:nvSpPr>
        <p:spPr>
          <a:xfrm>
            <a:off x="5660967" y="3392923"/>
            <a:ext cx="505223" cy="325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48BF132-59A9-9F3A-874B-748113E84D07}"/>
              </a:ext>
            </a:extLst>
          </p:cNvPr>
          <p:cNvGrpSpPr/>
          <p:nvPr/>
        </p:nvGrpSpPr>
        <p:grpSpPr>
          <a:xfrm>
            <a:off x="7629464" y="3653253"/>
            <a:ext cx="3938870" cy="3056465"/>
            <a:chOff x="7629464" y="3677967"/>
            <a:chExt cx="3938870" cy="3056465"/>
          </a:xfrm>
        </p:grpSpPr>
        <p:pic>
          <p:nvPicPr>
            <p:cNvPr id="23" name="Picture 22" descr="Diagram&#10;&#10;Description automatically generated">
              <a:extLst>
                <a:ext uri="{FF2B5EF4-FFF2-40B4-BE49-F238E27FC236}">
                  <a16:creationId xmlns:a16="http://schemas.microsoft.com/office/drawing/2014/main" id="{F90ED794-DA6F-C216-B2E9-90D8AE38C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29464" y="3677967"/>
              <a:ext cx="3748986" cy="305646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C3DB9E3-4609-9582-CE98-7F76AB22D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30497" y="5037440"/>
              <a:ext cx="939156" cy="33751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A322C62-7F58-0D17-A732-AA7339171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822262" y="4259246"/>
              <a:ext cx="1746072" cy="356688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3646DBE-BC8D-B1CF-1F62-D2C8A43C2027}"/>
                </a:ext>
              </a:extLst>
            </p:cNvPr>
            <p:cNvSpPr/>
            <p:nvPr/>
          </p:nvSpPr>
          <p:spPr>
            <a:xfrm>
              <a:off x="9477632" y="4930237"/>
              <a:ext cx="111211" cy="948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9FFDD0D-2408-13CF-EC2D-7ADA0D7E752F}"/>
                </a:ext>
              </a:extLst>
            </p:cNvPr>
            <p:cNvSpPr/>
            <p:nvPr/>
          </p:nvSpPr>
          <p:spPr>
            <a:xfrm>
              <a:off x="9790671" y="4613077"/>
              <a:ext cx="111211" cy="9484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1724394E-A014-4E95-44B5-7F5FB8400F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3698" y="5628331"/>
            <a:ext cx="3959647" cy="23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13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68F838C-8F0E-E05C-B869-6CCAC2C60BB8}"/>
              </a:ext>
            </a:extLst>
          </p:cNvPr>
          <p:cNvGrpSpPr/>
          <p:nvPr/>
        </p:nvGrpSpPr>
        <p:grpSpPr>
          <a:xfrm>
            <a:off x="1018095" y="923828"/>
            <a:ext cx="7616858" cy="3233394"/>
            <a:chOff x="1018095" y="1224290"/>
            <a:chExt cx="5939155" cy="293293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E42F778-93A6-E54F-6E89-2A3A454D9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3703" y="1348033"/>
              <a:ext cx="5666197" cy="2385767"/>
            </a:xfrm>
            <a:prstGeom prst="rect">
              <a:avLst/>
            </a:prstGeom>
          </p:spPr>
        </p:pic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C372E35-4C3F-6EA9-E2D3-1A0B62868EB2}"/>
                </a:ext>
              </a:extLst>
            </p:cNvPr>
            <p:cNvSpPr/>
            <p:nvPr/>
          </p:nvSpPr>
          <p:spPr>
            <a:xfrm>
              <a:off x="1640264" y="1224290"/>
              <a:ext cx="4987368" cy="1264386"/>
            </a:xfrm>
            <a:custGeom>
              <a:avLst/>
              <a:gdLst>
                <a:gd name="connsiteX0" fmla="*/ 0 w 4987368"/>
                <a:gd name="connsiteY0" fmla="*/ 104889 h 1264386"/>
                <a:gd name="connsiteX1" fmla="*/ 0 w 4987368"/>
                <a:gd name="connsiteY1" fmla="*/ 104889 h 1264386"/>
                <a:gd name="connsiteX2" fmla="*/ 122548 w 4987368"/>
                <a:gd name="connsiteY2" fmla="*/ 199157 h 1264386"/>
                <a:gd name="connsiteX3" fmla="*/ 150829 w 4987368"/>
                <a:gd name="connsiteY3" fmla="*/ 218011 h 1264386"/>
                <a:gd name="connsiteX4" fmla="*/ 197963 w 4987368"/>
                <a:gd name="connsiteY4" fmla="*/ 255718 h 1264386"/>
                <a:gd name="connsiteX5" fmla="*/ 216816 w 4987368"/>
                <a:gd name="connsiteY5" fmla="*/ 283999 h 1264386"/>
                <a:gd name="connsiteX6" fmla="*/ 245097 w 4987368"/>
                <a:gd name="connsiteY6" fmla="*/ 302852 h 1264386"/>
                <a:gd name="connsiteX7" fmla="*/ 273377 w 4987368"/>
                <a:gd name="connsiteY7" fmla="*/ 331133 h 1264386"/>
                <a:gd name="connsiteX8" fmla="*/ 301658 w 4987368"/>
                <a:gd name="connsiteY8" fmla="*/ 349986 h 1264386"/>
                <a:gd name="connsiteX9" fmla="*/ 329938 w 4987368"/>
                <a:gd name="connsiteY9" fmla="*/ 378267 h 1264386"/>
                <a:gd name="connsiteX10" fmla="*/ 386499 w 4987368"/>
                <a:gd name="connsiteY10" fmla="*/ 397120 h 1264386"/>
                <a:gd name="connsiteX11" fmla="*/ 424206 w 4987368"/>
                <a:gd name="connsiteY11" fmla="*/ 425401 h 1264386"/>
                <a:gd name="connsiteX12" fmla="*/ 452487 w 4987368"/>
                <a:gd name="connsiteY12" fmla="*/ 453681 h 1264386"/>
                <a:gd name="connsiteX13" fmla="*/ 480767 w 4987368"/>
                <a:gd name="connsiteY13" fmla="*/ 472535 h 1264386"/>
                <a:gd name="connsiteX14" fmla="*/ 509047 w 4987368"/>
                <a:gd name="connsiteY14" fmla="*/ 500815 h 1264386"/>
                <a:gd name="connsiteX15" fmla="*/ 565608 w 4987368"/>
                <a:gd name="connsiteY15" fmla="*/ 538522 h 1264386"/>
                <a:gd name="connsiteX16" fmla="*/ 593889 w 4987368"/>
                <a:gd name="connsiteY16" fmla="*/ 557376 h 1264386"/>
                <a:gd name="connsiteX17" fmla="*/ 650449 w 4987368"/>
                <a:gd name="connsiteY17" fmla="*/ 595083 h 1264386"/>
                <a:gd name="connsiteX18" fmla="*/ 678730 w 4987368"/>
                <a:gd name="connsiteY18" fmla="*/ 613937 h 1264386"/>
                <a:gd name="connsiteX19" fmla="*/ 735291 w 4987368"/>
                <a:gd name="connsiteY19" fmla="*/ 623364 h 1264386"/>
                <a:gd name="connsiteX20" fmla="*/ 763571 w 4987368"/>
                <a:gd name="connsiteY20" fmla="*/ 642217 h 1264386"/>
                <a:gd name="connsiteX21" fmla="*/ 820132 w 4987368"/>
                <a:gd name="connsiteY21" fmla="*/ 661071 h 1264386"/>
                <a:gd name="connsiteX22" fmla="*/ 876693 w 4987368"/>
                <a:gd name="connsiteY22" fmla="*/ 698778 h 1264386"/>
                <a:gd name="connsiteX23" fmla="*/ 952107 w 4987368"/>
                <a:gd name="connsiteY23" fmla="*/ 764766 h 1264386"/>
                <a:gd name="connsiteX24" fmla="*/ 980388 w 4987368"/>
                <a:gd name="connsiteY24" fmla="*/ 774192 h 1264386"/>
                <a:gd name="connsiteX25" fmla="*/ 1008668 w 4987368"/>
                <a:gd name="connsiteY25" fmla="*/ 802473 h 1264386"/>
                <a:gd name="connsiteX26" fmla="*/ 1112363 w 4987368"/>
                <a:gd name="connsiteY26" fmla="*/ 811900 h 1264386"/>
                <a:gd name="connsiteX27" fmla="*/ 1140643 w 4987368"/>
                <a:gd name="connsiteY27" fmla="*/ 821326 h 1264386"/>
                <a:gd name="connsiteX28" fmla="*/ 1225484 w 4987368"/>
                <a:gd name="connsiteY28" fmla="*/ 877887 h 1264386"/>
                <a:gd name="connsiteX29" fmla="*/ 1253765 w 4987368"/>
                <a:gd name="connsiteY29" fmla="*/ 896741 h 1264386"/>
                <a:gd name="connsiteX30" fmla="*/ 1291472 w 4987368"/>
                <a:gd name="connsiteY30" fmla="*/ 906168 h 1264386"/>
                <a:gd name="connsiteX31" fmla="*/ 1338606 w 4987368"/>
                <a:gd name="connsiteY31" fmla="*/ 915595 h 1264386"/>
                <a:gd name="connsiteX32" fmla="*/ 1366887 w 4987368"/>
                <a:gd name="connsiteY32" fmla="*/ 925021 h 1264386"/>
                <a:gd name="connsiteX33" fmla="*/ 1432874 w 4987368"/>
                <a:gd name="connsiteY33" fmla="*/ 962729 h 1264386"/>
                <a:gd name="connsiteX34" fmla="*/ 1461155 w 4987368"/>
                <a:gd name="connsiteY34" fmla="*/ 981582 h 1264386"/>
                <a:gd name="connsiteX35" fmla="*/ 1536569 w 4987368"/>
                <a:gd name="connsiteY35" fmla="*/ 1000436 h 1264386"/>
                <a:gd name="connsiteX36" fmla="*/ 1649691 w 4987368"/>
                <a:gd name="connsiteY36" fmla="*/ 1047570 h 1264386"/>
                <a:gd name="connsiteX37" fmla="*/ 1677971 w 4987368"/>
                <a:gd name="connsiteY37" fmla="*/ 1056997 h 1264386"/>
                <a:gd name="connsiteX38" fmla="*/ 1734532 w 4987368"/>
                <a:gd name="connsiteY38" fmla="*/ 1085277 h 1264386"/>
                <a:gd name="connsiteX39" fmla="*/ 1828800 w 4987368"/>
                <a:gd name="connsiteY39" fmla="*/ 1094704 h 1264386"/>
                <a:gd name="connsiteX40" fmla="*/ 1960775 w 4987368"/>
                <a:gd name="connsiteY40" fmla="*/ 1113557 h 1264386"/>
                <a:gd name="connsiteX41" fmla="*/ 2017336 w 4987368"/>
                <a:gd name="connsiteY41" fmla="*/ 1132411 h 1264386"/>
                <a:gd name="connsiteX42" fmla="*/ 2092750 w 4987368"/>
                <a:gd name="connsiteY42" fmla="*/ 1141838 h 1264386"/>
                <a:gd name="connsiteX43" fmla="*/ 2149311 w 4987368"/>
                <a:gd name="connsiteY43" fmla="*/ 1160691 h 1264386"/>
                <a:gd name="connsiteX44" fmla="*/ 2177592 w 4987368"/>
                <a:gd name="connsiteY44" fmla="*/ 1170118 h 1264386"/>
                <a:gd name="connsiteX45" fmla="*/ 2262433 w 4987368"/>
                <a:gd name="connsiteY45" fmla="*/ 1207825 h 1264386"/>
                <a:gd name="connsiteX46" fmla="*/ 2318994 w 4987368"/>
                <a:gd name="connsiteY46" fmla="*/ 1226679 h 1264386"/>
                <a:gd name="connsiteX47" fmla="*/ 2460396 w 4987368"/>
                <a:gd name="connsiteY47" fmla="*/ 1236106 h 1264386"/>
                <a:gd name="connsiteX48" fmla="*/ 2696066 w 4987368"/>
                <a:gd name="connsiteY48" fmla="*/ 1264386 h 1264386"/>
                <a:gd name="connsiteX49" fmla="*/ 2875175 w 4987368"/>
                <a:gd name="connsiteY49" fmla="*/ 1254959 h 1264386"/>
                <a:gd name="connsiteX50" fmla="*/ 2950590 w 4987368"/>
                <a:gd name="connsiteY50" fmla="*/ 1236106 h 1264386"/>
                <a:gd name="connsiteX51" fmla="*/ 3063711 w 4987368"/>
                <a:gd name="connsiteY51" fmla="*/ 1226679 h 1264386"/>
                <a:gd name="connsiteX52" fmla="*/ 3091992 w 4987368"/>
                <a:gd name="connsiteY52" fmla="*/ 1217252 h 1264386"/>
                <a:gd name="connsiteX53" fmla="*/ 3148552 w 4987368"/>
                <a:gd name="connsiteY53" fmla="*/ 1188972 h 1264386"/>
                <a:gd name="connsiteX54" fmla="*/ 3252247 w 4987368"/>
                <a:gd name="connsiteY54" fmla="*/ 1179545 h 1264386"/>
                <a:gd name="connsiteX55" fmla="*/ 3308808 w 4987368"/>
                <a:gd name="connsiteY55" fmla="*/ 1160691 h 1264386"/>
                <a:gd name="connsiteX56" fmla="*/ 3355942 w 4987368"/>
                <a:gd name="connsiteY56" fmla="*/ 1075850 h 1264386"/>
                <a:gd name="connsiteX57" fmla="*/ 3384223 w 4987368"/>
                <a:gd name="connsiteY57" fmla="*/ 1066423 h 1264386"/>
                <a:gd name="connsiteX58" fmla="*/ 3478491 w 4987368"/>
                <a:gd name="connsiteY58" fmla="*/ 1000436 h 1264386"/>
                <a:gd name="connsiteX59" fmla="*/ 3516198 w 4987368"/>
                <a:gd name="connsiteY59" fmla="*/ 981582 h 1264386"/>
                <a:gd name="connsiteX60" fmla="*/ 3544478 w 4987368"/>
                <a:gd name="connsiteY60" fmla="*/ 962729 h 1264386"/>
                <a:gd name="connsiteX61" fmla="*/ 3563332 w 4987368"/>
                <a:gd name="connsiteY61" fmla="*/ 934448 h 1264386"/>
                <a:gd name="connsiteX62" fmla="*/ 3704734 w 4987368"/>
                <a:gd name="connsiteY62" fmla="*/ 906168 h 1264386"/>
                <a:gd name="connsiteX63" fmla="*/ 3751868 w 4987368"/>
                <a:gd name="connsiteY63" fmla="*/ 859034 h 1264386"/>
                <a:gd name="connsiteX64" fmla="*/ 3780148 w 4987368"/>
                <a:gd name="connsiteY64" fmla="*/ 849607 h 1264386"/>
                <a:gd name="connsiteX65" fmla="*/ 3836709 w 4987368"/>
                <a:gd name="connsiteY65" fmla="*/ 811900 h 1264386"/>
                <a:gd name="connsiteX66" fmla="*/ 3846136 w 4987368"/>
                <a:gd name="connsiteY66" fmla="*/ 783619 h 1264386"/>
                <a:gd name="connsiteX67" fmla="*/ 3959258 w 4987368"/>
                <a:gd name="connsiteY67" fmla="*/ 774192 h 1264386"/>
                <a:gd name="connsiteX68" fmla="*/ 3987538 w 4987368"/>
                <a:gd name="connsiteY68" fmla="*/ 764766 h 1264386"/>
                <a:gd name="connsiteX69" fmla="*/ 4034672 w 4987368"/>
                <a:gd name="connsiteY69" fmla="*/ 717632 h 1264386"/>
                <a:gd name="connsiteX70" fmla="*/ 4119513 w 4987368"/>
                <a:gd name="connsiteY70" fmla="*/ 679924 h 1264386"/>
                <a:gd name="connsiteX71" fmla="*/ 4176074 w 4987368"/>
                <a:gd name="connsiteY71" fmla="*/ 661071 h 1264386"/>
                <a:gd name="connsiteX72" fmla="*/ 4204355 w 4987368"/>
                <a:gd name="connsiteY72" fmla="*/ 651644 h 1264386"/>
                <a:gd name="connsiteX73" fmla="*/ 4260915 w 4987368"/>
                <a:gd name="connsiteY73" fmla="*/ 595083 h 1264386"/>
                <a:gd name="connsiteX74" fmla="*/ 4279769 w 4987368"/>
                <a:gd name="connsiteY74" fmla="*/ 566803 h 1264386"/>
                <a:gd name="connsiteX75" fmla="*/ 4336330 w 4987368"/>
                <a:gd name="connsiteY75" fmla="*/ 538522 h 1264386"/>
                <a:gd name="connsiteX76" fmla="*/ 4364610 w 4987368"/>
                <a:gd name="connsiteY76" fmla="*/ 519669 h 1264386"/>
                <a:gd name="connsiteX77" fmla="*/ 4374037 w 4987368"/>
                <a:gd name="connsiteY77" fmla="*/ 491388 h 1264386"/>
                <a:gd name="connsiteX78" fmla="*/ 4458878 w 4987368"/>
                <a:gd name="connsiteY78" fmla="*/ 434828 h 1264386"/>
                <a:gd name="connsiteX79" fmla="*/ 4515439 w 4987368"/>
                <a:gd name="connsiteY79" fmla="*/ 387694 h 1264386"/>
                <a:gd name="connsiteX80" fmla="*/ 4572000 w 4987368"/>
                <a:gd name="connsiteY80" fmla="*/ 359413 h 1264386"/>
                <a:gd name="connsiteX81" fmla="*/ 4628561 w 4987368"/>
                <a:gd name="connsiteY81" fmla="*/ 321706 h 1264386"/>
                <a:gd name="connsiteX82" fmla="*/ 4656841 w 4987368"/>
                <a:gd name="connsiteY82" fmla="*/ 312279 h 1264386"/>
                <a:gd name="connsiteX83" fmla="*/ 4685122 w 4987368"/>
                <a:gd name="connsiteY83" fmla="*/ 293425 h 1264386"/>
                <a:gd name="connsiteX84" fmla="*/ 4751109 w 4987368"/>
                <a:gd name="connsiteY84" fmla="*/ 283999 h 1264386"/>
                <a:gd name="connsiteX85" fmla="*/ 4807670 w 4987368"/>
                <a:gd name="connsiteY85" fmla="*/ 265145 h 1264386"/>
                <a:gd name="connsiteX86" fmla="*/ 4864231 w 4987368"/>
                <a:gd name="connsiteY86" fmla="*/ 227438 h 1264386"/>
                <a:gd name="connsiteX87" fmla="*/ 4892511 w 4987368"/>
                <a:gd name="connsiteY87" fmla="*/ 208584 h 1264386"/>
                <a:gd name="connsiteX88" fmla="*/ 4949072 w 4987368"/>
                <a:gd name="connsiteY88" fmla="*/ 161450 h 1264386"/>
                <a:gd name="connsiteX89" fmla="*/ 4977352 w 4987368"/>
                <a:gd name="connsiteY89" fmla="*/ 76609 h 1264386"/>
                <a:gd name="connsiteX90" fmla="*/ 4920792 w 4987368"/>
                <a:gd name="connsiteY90" fmla="*/ 38902 h 1264386"/>
                <a:gd name="connsiteX91" fmla="*/ 4732256 w 4987368"/>
                <a:gd name="connsiteY91" fmla="*/ 48329 h 1264386"/>
                <a:gd name="connsiteX92" fmla="*/ 4694548 w 4987368"/>
                <a:gd name="connsiteY92" fmla="*/ 57755 h 1264386"/>
                <a:gd name="connsiteX93" fmla="*/ 4637988 w 4987368"/>
                <a:gd name="connsiteY93" fmla="*/ 67182 h 1264386"/>
                <a:gd name="connsiteX94" fmla="*/ 4581427 w 4987368"/>
                <a:gd name="connsiteY94" fmla="*/ 86036 h 1264386"/>
                <a:gd name="connsiteX95" fmla="*/ 4487159 w 4987368"/>
                <a:gd name="connsiteY95" fmla="*/ 104889 h 1264386"/>
                <a:gd name="connsiteX96" fmla="*/ 4449451 w 4987368"/>
                <a:gd name="connsiteY96" fmla="*/ 114316 h 1264386"/>
                <a:gd name="connsiteX97" fmla="*/ 4374037 w 4987368"/>
                <a:gd name="connsiteY97" fmla="*/ 123743 h 1264386"/>
                <a:gd name="connsiteX98" fmla="*/ 4317476 w 4987368"/>
                <a:gd name="connsiteY98" fmla="*/ 133170 h 1264386"/>
                <a:gd name="connsiteX99" fmla="*/ 4251489 w 4987368"/>
                <a:gd name="connsiteY99" fmla="*/ 142597 h 1264386"/>
                <a:gd name="connsiteX100" fmla="*/ 4176074 w 4987368"/>
                <a:gd name="connsiteY100" fmla="*/ 161450 h 1264386"/>
                <a:gd name="connsiteX101" fmla="*/ 4138367 w 4987368"/>
                <a:gd name="connsiteY101" fmla="*/ 170877 h 1264386"/>
                <a:gd name="connsiteX102" fmla="*/ 4091233 w 4987368"/>
                <a:gd name="connsiteY102" fmla="*/ 180304 h 1264386"/>
                <a:gd name="connsiteX103" fmla="*/ 4034672 w 4987368"/>
                <a:gd name="connsiteY103" fmla="*/ 199157 h 1264386"/>
                <a:gd name="connsiteX104" fmla="*/ 4006392 w 4987368"/>
                <a:gd name="connsiteY104" fmla="*/ 208584 h 1264386"/>
                <a:gd name="connsiteX105" fmla="*/ 3808429 w 4987368"/>
                <a:gd name="connsiteY105" fmla="*/ 199157 h 1264386"/>
                <a:gd name="connsiteX106" fmla="*/ 3685880 w 4987368"/>
                <a:gd name="connsiteY106" fmla="*/ 218011 h 1264386"/>
                <a:gd name="connsiteX107" fmla="*/ 3563332 w 4987368"/>
                <a:gd name="connsiteY107" fmla="*/ 208584 h 1264386"/>
                <a:gd name="connsiteX108" fmla="*/ 3365369 w 4987368"/>
                <a:gd name="connsiteY108" fmla="*/ 227438 h 1264386"/>
                <a:gd name="connsiteX109" fmla="*/ 3233394 w 4987368"/>
                <a:gd name="connsiteY109" fmla="*/ 246291 h 1264386"/>
                <a:gd name="connsiteX110" fmla="*/ 3167406 w 4987368"/>
                <a:gd name="connsiteY110" fmla="*/ 255718 h 1264386"/>
                <a:gd name="connsiteX111" fmla="*/ 3044858 w 4987368"/>
                <a:gd name="connsiteY111" fmla="*/ 283999 h 1264386"/>
                <a:gd name="connsiteX112" fmla="*/ 2978870 w 4987368"/>
                <a:gd name="connsiteY112" fmla="*/ 293425 h 1264386"/>
                <a:gd name="connsiteX113" fmla="*/ 2554664 w 4987368"/>
                <a:gd name="connsiteY113" fmla="*/ 265145 h 1264386"/>
                <a:gd name="connsiteX114" fmla="*/ 2469823 w 4987368"/>
                <a:gd name="connsiteY114" fmla="*/ 236865 h 1264386"/>
                <a:gd name="connsiteX115" fmla="*/ 2441542 w 4987368"/>
                <a:gd name="connsiteY115" fmla="*/ 227438 h 1264386"/>
                <a:gd name="connsiteX116" fmla="*/ 2413262 w 4987368"/>
                <a:gd name="connsiteY116" fmla="*/ 199157 h 1264386"/>
                <a:gd name="connsiteX117" fmla="*/ 2375555 w 4987368"/>
                <a:gd name="connsiteY117" fmla="*/ 114316 h 1264386"/>
                <a:gd name="connsiteX118" fmla="*/ 2318994 w 4987368"/>
                <a:gd name="connsiteY118" fmla="*/ 76609 h 1264386"/>
                <a:gd name="connsiteX119" fmla="*/ 2262433 w 4987368"/>
                <a:gd name="connsiteY119" fmla="*/ 48329 h 1264386"/>
                <a:gd name="connsiteX120" fmla="*/ 2234152 w 4987368"/>
                <a:gd name="connsiteY120" fmla="*/ 29475 h 1264386"/>
                <a:gd name="connsiteX121" fmla="*/ 2215299 w 4987368"/>
                <a:gd name="connsiteY121" fmla="*/ 1195 h 1264386"/>
                <a:gd name="connsiteX122" fmla="*/ 2149311 w 4987368"/>
                <a:gd name="connsiteY122" fmla="*/ 10621 h 1264386"/>
                <a:gd name="connsiteX123" fmla="*/ 2121031 w 4987368"/>
                <a:gd name="connsiteY123" fmla="*/ 20048 h 1264386"/>
                <a:gd name="connsiteX124" fmla="*/ 2064470 w 4987368"/>
                <a:gd name="connsiteY124" fmla="*/ 57755 h 1264386"/>
                <a:gd name="connsiteX125" fmla="*/ 2017336 w 4987368"/>
                <a:gd name="connsiteY125" fmla="*/ 104889 h 1264386"/>
                <a:gd name="connsiteX126" fmla="*/ 1998482 w 4987368"/>
                <a:gd name="connsiteY126" fmla="*/ 133170 h 1264386"/>
                <a:gd name="connsiteX127" fmla="*/ 1941922 w 4987368"/>
                <a:gd name="connsiteY127" fmla="*/ 180304 h 1264386"/>
                <a:gd name="connsiteX128" fmla="*/ 1838227 w 4987368"/>
                <a:gd name="connsiteY128" fmla="*/ 218011 h 1264386"/>
                <a:gd name="connsiteX129" fmla="*/ 1800520 w 4987368"/>
                <a:gd name="connsiteY129" fmla="*/ 227438 h 1264386"/>
                <a:gd name="connsiteX130" fmla="*/ 1725105 w 4987368"/>
                <a:gd name="connsiteY130" fmla="*/ 236865 h 1264386"/>
                <a:gd name="connsiteX131" fmla="*/ 1687398 w 4987368"/>
                <a:gd name="connsiteY131" fmla="*/ 246291 h 1264386"/>
                <a:gd name="connsiteX132" fmla="*/ 1640264 w 4987368"/>
                <a:gd name="connsiteY132" fmla="*/ 255718 h 1264386"/>
                <a:gd name="connsiteX133" fmla="*/ 1536569 w 4987368"/>
                <a:gd name="connsiteY133" fmla="*/ 246291 h 1264386"/>
                <a:gd name="connsiteX134" fmla="*/ 1498862 w 4987368"/>
                <a:gd name="connsiteY134" fmla="*/ 236865 h 1264386"/>
                <a:gd name="connsiteX135" fmla="*/ 1168924 w 4987368"/>
                <a:gd name="connsiteY135" fmla="*/ 246291 h 1264386"/>
                <a:gd name="connsiteX136" fmla="*/ 1131216 w 4987368"/>
                <a:gd name="connsiteY136" fmla="*/ 255718 h 1264386"/>
                <a:gd name="connsiteX137" fmla="*/ 1102936 w 4987368"/>
                <a:gd name="connsiteY137" fmla="*/ 265145 h 1264386"/>
                <a:gd name="connsiteX138" fmla="*/ 1027522 w 4987368"/>
                <a:gd name="connsiteY138" fmla="*/ 283999 h 1264386"/>
                <a:gd name="connsiteX139" fmla="*/ 867266 w 4987368"/>
                <a:gd name="connsiteY139" fmla="*/ 255718 h 1264386"/>
                <a:gd name="connsiteX140" fmla="*/ 810705 w 4987368"/>
                <a:gd name="connsiteY140" fmla="*/ 218011 h 1264386"/>
                <a:gd name="connsiteX141" fmla="*/ 754144 w 4987368"/>
                <a:gd name="connsiteY141" fmla="*/ 199157 h 1264386"/>
                <a:gd name="connsiteX142" fmla="*/ 697583 w 4987368"/>
                <a:gd name="connsiteY142" fmla="*/ 170877 h 1264386"/>
                <a:gd name="connsiteX143" fmla="*/ 311084 w 4987368"/>
                <a:gd name="connsiteY143" fmla="*/ 170877 h 1264386"/>
                <a:gd name="connsiteX144" fmla="*/ 254524 w 4987368"/>
                <a:gd name="connsiteY144" fmla="*/ 152023 h 1264386"/>
                <a:gd name="connsiteX145" fmla="*/ 197963 w 4987368"/>
                <a:gd name="connsiteY145" fmla="*/ 114316 h 1264386"/>
                <a:gd name="connsiteX146" fmla="*/ 141402 w 4987368"/>
                <a:gd name="connsiteY146" fmla="*/ 104889 h 1264386"/>
                <a:gd name="connsiteX147" fmla="*/ 113122 w 4987368"/>
                <a:gd name="connsiteY147" fmla="*/ 95463 h 1264386"/>
                <a:gd name="connsiteX148" fmla="*/ 0 w 4987368"/>
                <a:gd name="connsiteY148" fmla="*/ 104889 h 1264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4987368" h="1264386">
                  <a:moveTo>
                    <a:pt x="0" y="104889"/>
                  </a:moveTo>
                  <a:lnTo>
                    <a:pt x="0" y="104889"/>
                  </a:lnTo>
                  <a:cubicBezTo>
                    <a:pt x="83191" y="176195"/>
                    <a:pt x="41884" y="145381"/>
                    <a:pt x="122548" y="199157"/>
                  </a:cubicBezTo>
                  <a:lnTo>
                    <a:pt x="150829" y="218011"/>
                  </a:lnTo>
                  <a:cubicBezTo>
                    <a:pt x="204860" y="299059"/>
                    <a:pt x="132914" y="203678"/>
                    <a:pt x="197963" y="255718"/>
                  </a:cubicBezTo>
                  <a:cubicBezTo>
                    <a:pt x="206810" y="262796"/>
                    <a:pt x="208805" y="275988"/>
                    <a:pt x="216816" y="283999"/>
                  </a:cubicBezTo>
                  <a:cubicBezTo>
                    <a:pt x="224827" y="292010"/>
                    <a:pt x="236393" y="295599"/>
                    <a:pt x="245097" y="302852"/>
                  </a:cubicBezTo>
                  <a:cubicBezTo>
                    <a:pt x="255339" y="311387"/>
                    <a:pt x="263135" y="322598"/>
                    <a:pt x="273377" y="331133"/>
                  </a:cubicBezTo>
                  <a:cubicBezTo>
                    <a:pt x="282081" y="338386"/>
                    <a:pt x="292954" y="342733"/>
                    <a:pt x="301658" y="349986"/>
                  </a:cubicBezTo>
                  <a:cubicBezTo>
                    <a:pt x="311900" y="358521"/>
                    <a:pt x="318284" y="371793"/>
                    <a:pt x="329938" y="378267"/>
                  </a:cubicBezTo>
                  <a:cubicBezTo>
                    <a:pt x="347311" y="387918"/>
                    <a:pt x="386499" y="397120"/>
                    <a:pt x="386499" y="397120"/>
                  </a:cubicBezTo>
                  <a:cubicBezTo>
                    <a:pt x="399068" y="406547"/>
                    <a:pt x="412277" y="415176"/>
                    <a:pt x="424206" y="425401"/>
                  </a:cubicBezTo>
                  <a:cubicBezTo>
                    <a:pt x="434328" y="434077"/>
                    <a:pt x="442245" y="445146"/>
                    <a:pt x="452487" y="453681"/>
                  </a:cubicBezTo>
                  <a:cubicBezTo>
                    <a:pt x="461191" y="460934"/>
                    <a:pt x="472063" y="465282"/>
                    <a:pt x="480767" y="472535"/>
                  </a:cubicBezTo>
                  <a:cubicBezTo>
                    <a:pt x="491008" y="481070"/>
                    <a:pt x="498524" y="492630"/>
                    <a:pt x="509047" y="500815"/>
                  </a:cubicBezTo>
                  <a:cubicBezTo>
                    <a:pt x="526933" y="514726"/>
                    <a:pt x="546754" y="525953"/>
                    <a:pt x="565608" y="538522"/>
                  </a:cubicBezTo>
                  <a:lnTo>
                    <a:pt x="593889" y="557376"/>
                  </a:lnTo>
                  <a:lnTo>
                    <a:pt x="650449" y="595083"/>
                  </a:lnTo>
                  <a:cubicBezTo>
                    <a:pt x="659876" y="601368"/>
                    <a:pt x="667554" y="612074"/>
                    <a:pt x="678730" y="613937"/>
                  </a:cubicBezTo>
                  <a:lnTo>
                    <a:pt x="735291" y="623364"/>
                  </a:lnTo>
                  <a:cubicBezTo>
                    <a:pt x="744718" y="629648"/>
                    <a:pt x="753218" y="637616"/>
                    <a:pt x="763571" y="642217"/>
                  </a:cubicBezTo>
                  <a:cubicBezTo>
                    <a:pt x="781732" y="650288"/>
                    <a:pt x="803596" y="650047"/>
                    <a:pt x="820132" y="661071"/>
                  </a:cubicBezTo>
                  <a:lnTo>
                    <a:pt x="876693" y="698778"/>
                  </a:lnTo>
                  <a:cubicBezTo>
                    <a:pt x="924655" y="770722"/>
                    <a:pt x="890663" y="747211"/>
                    <a:pt x="952107" y="764766"/>
                  </a:cubicBezTo>
                  <a:cubicBezTo>
                    <a:pt x="961662" y="767496"/>
                    <a:pt x="970961" y="771050"/>
                    <a:pt x="980388" y="774192"/>
                  </a:cubicBezTo>
                  <a:cubicBezTo>
                    <a:pt x="989815" y="783619"/>
                    <a:pt x="995849" y="798810"/>
                    <a:pt x="1008668" y="802473"/>
                  </a:cubicBezTo>
                  <a:cubicBezTo>
                    <a:pt x="1042040" y="812008"/>
                    <a:pt x="1078004" y="806992"/>
                    <a:pt x="1112363" y="811900"/>
                  </a:cubicBezTo>
                  <a:cubicBezTo>
                    <a:pt x="1122200" y="813305"/>
                    <a:pt x="1131216" y="818184"/>
                    <a:pt x="1140643" y="821326"/>
                  </a:cubicBezTo>
                  <a:lnTo>
                    <a:pt x="1225484" y="877887"/>
                  </a:lnTo>
                  <a:cubicBezTo>
                    <a:pt x="1234911" y="884172"/>
                    <a:pt x="1242773" y="893993"/>
                    <a:pt x="1253765" y="896741"/>
                  </a:cubicBezTo>
                  <a:cubicBezTo>
                    <a:pt x="1266334" y="899883"/>
                    <a:pt x="1278825" y="903357"/>
                    <a:pt x="1291472" y="906168"/>
                  </a:cubicBezTo>
                  <a:cubicBezTo>
                    <a:pt x="1307113" y="909644"/>
                    <a:pt x="1323062" y="911709"/>
                    <a:pt x="1338606" y="915595"/>
                  </a:cubicBezTo>
                  <a:cubicBezTo>
                    <a:pt x="1348246" y="918005"/>
                    <a:pt x="1357460" y="921879"/>
                    <a:pt x="1366887" y="925021"/>
                  </a:cubicBezTo>
                  <a:cubicBezTo>
                    <a:pt x="1458054" y="993398"/>
                    <a:pt x="1360906" y="926745"/>
                    <a:pt x="1432874" y="962729"/>
                  </a:cubicBezTo>
                  <a:cubicBezTo>
                    <a:pt x="1443008" y="967796"/>
                    <a:pt x="1450547" y="977604"/>
                    <a:pt x="1461155" y="981582"/>
                  </a:cubicBezTo>
                  <a:cubicBezTo>
                    <a:pt x="1486872" y="991226"/>
                    <a:pt x="1512414" y="987016"/>
                    <a:pt x="1536569" y="1000436"/>
                  </a:cubicBezTo>
                  <a:cubicBezTo>
                    <a:pt x="1629737" y="1052196"/>
                    <a:pt x="1553316" y="1031507"/>
                    <a:pt x="1649691" y="1047570"/>
                  </a:cubicBezTo>
                  <a:cubicBezTo>
                    <a:pt x="1659118" y="1050712"/>
                    <a:pt x="1669083" y="1052553"/>
                    <a:pt x="1677971" y="1056997"/>
                  </a:cubicBezTo>
                  <a:cubicBezTo>
                    <a:pt x="1709042" y="1072533"/>
                    <a:pt x="1700307" y="1080011"/>
                    <a:pt x="1734532" y="1085277"/>
                  </a:cubicBezTo>
                  <a:cubicBezTo>
                    <a:pt x="1765744" y="1090079"/>
                    <a:pt x="1797377" y="1091562"/>
                    <a:pt x="1828800" y="1094704"/>
                  </a:cubicBezTo>
                  <a:cubicBezTo>
                    <a:pt x="1907744" y="1121020"/>
                    <a:pt x="1785228" y="1082579"/>
                    <a:pt x="1960775" y="1113557"/>
                  </a:cubicBezTo>
                  <a:cubicBezTo>
                    <a:pt x="1980346" y="1117011"/>
                    <a:pt x="1997616" y="1129946"/>
                    <a:pt x="2017336" y="1132411"/>
                  </a:cubicBezTo>
                  <a:lnTo>
                    <a:pt x="2092750" y="1141838"/>
                  </a:lnTo>
                  <a:lnTo>
                    <a:pt x="2149311" y="1160691"/>
                  </a:lnTo>
                  <a:lnTo>
                    <a:pt x="2177592" y="1170118"/>
                  </a:lnTo>
                  <a:cubicBezTo>
                    <a:pt x="2222408" y="1199997"/>
                    <a:pt x="2195122" y="1185388"/>
                    <a:pt x="2262433" y="1207825"/>
                  </a:cubicBezTo>
                  <a:cubicBezTo>
                    <a:pt x="2262435" y="1207826"/>
                    <a:pt x="2318992" y="1226679"/>
                    <a:pt x="2318994" y="1226679"/>
                  </a:cubicBezTo>
                  <a:lnTo>
                    <a:pt x="2460396" y="1236106"/>
                  </a:lnTo>
                  <a:cubicBezTo>
                    <a:pt x="2573675" y="1273864"/>
                    <a:pt x="2497111" y="1253914"/>
                    <a:pt x="2696066" y="1264386"/>
                  </a:cubicBezTo>
                  <a:cubicBezTo>
                    <a:pt x="2755769" y="1261244"/>
                    <a:pt x="2815755" y="1261561"/>
                    <a:pt x="2875175" y="1254959"/>
                  </a:cubicBezTo>
                  <a:cubicBezTo>
                    <a:pt x="2900928" y="1252098"/>
                    <a:pt x="2924768" y="1238258"/>
                    <a:pt x="2950590" y="1236106"/>
                  </a:cubicBezTo>
                  <a:lnTo>
                    <a:pt x="3063711" y="1226679"/>
                  </a:lnTo>
                  <a:cubicBezTo>
                    <a:pt x="3073138" y="1223537"/>
                    <a:pt x="3083104" y="1221696"/>
                    <a:pt x="3091992" y="1217252"/>
                  </a:cubicBezTo>
                  <a:cubicBezTo>
                    <a:pt x="3121861" y="1202318"/>
                    <a:pt x="3115381" y="1193711"/>
                    <a:pt x="3148552" y="1188972"/>
                  </a:cubicBezTo>
                  <a:cubicBezTo>
                    <a:pt x="3182911" y="1184064"/>
                    <a:pt x="3217682" y="1182687"/>
                    <a:pt x="3252247" y="1179545"/>
                  </a:cubicBezTo>
                  <a:cubicBezTo>
                    <a:pt x="3271101" y="1173260"/>
                    <a:pt x="3302523" y="1179545"/>
                    <a:pt x="3308808" y="1160691"/>
                  </a:cubicBezTo>
                  <a:cubicBezTo>
                    <a:pt x="3317109" y="1135790"/>
                    <a:pt x="3331632" y="1083953"/>
                    <a:pt x="3355942" y="1075850"/>
                  </a:cubicBezTo>
                  <a:cubicBezTo>
                    <a:pt x="3365369" y="1072708"/>
                    <a:pt x="3375537" y="1071249"/>
                    <a:pt x="3384223" y="1066423"/>
                  </a:cubicBezTo>
                  <a:cubicBezTo>
                    <a:pt x="3487362" y="1009123"/>
                    <a:pt x="3399422" y="1049853"/>
                    <a:pt x="3478491" y="1000436"/>
                  </a:cubicBezTo>
                  <a:cubicBezTo>
                    <a:pt x="3490408" y="992988"/>
                    <a:pt x="3503997" y="988554"/>
                    <a:pt x="3516198" y="981582"/>
                  </a:cubicBezTo>
                  <a:cubicBezTo>
                    <a:pt x="3526035" y="975961"/>
                    <a:pt x="3535051" y="969013"/>
                    <a:pt x="3544478" y="962729"/>
                  </a:cubicBezTo>
                  <a:cubicBezTo>
                    <a:pt x="3550763" y="953302"/>
                    <a:pt x="3555321" y="942459"/>
                    <a:pt x="3563332" y="934448"/>
                  </a:cubicBezTo>
                  <a:cubicBezTo>
                    <a:pt x="3601362" y="896418"/>
                    <a:pt x="3652906" y="910487"/>
                    <a:pt x="3704734" y="906168"/>
                  </a:cubicBezTo>
                  <a:cubicBezTo>
                    <a:pt x="3723588" y="877887"/>
                    <a:pt x="3720445" y="874745"/>
                    <a:pt x="3751868" y="859034"/>
                  </a:cubicBezTo>
                  <a:cubicBezTo>
                    <a:pt x="3760756" y="854590"/>
                    <a:pt x="3771462" y="854433"/>
                    <a:pt x="3780148" y="849607"/>
                  </a:cubicBezTo>
                  <a:cubicBezTo>
                    <a:pt x="3799956" y="838603"/>
                    <a:pt x="3836709" y="811900"/>
                    <a:pt x="3836709" y="811900"/>
                  </a:cubicBezTo>
                  <a:cubicBezTo>
                    <a:pt x="3839851" y="802473"/>
                    <a:pt x="3836639" y="786541"/>
                    <a:pt x="3846136" y="783619"/>
                  </a:cubicBezTo>
                  <a:cubicBezTo>
                    <a:pt x="3882301" y="772491"/>
                    <a:pt x="3921752" y="779193"/>
                    <a:pt x="3959258" y="774192"/>
                  </a:cubicBezTo>
                  <a:cubicBezTo>
                    <a:pt x="3969107" y="772879"/>
                    <a:pt x="3978111" y="767908"/>
                    <a:pt x="3987538" y="764766"/>
                  </a:cubicBezTo>
                  <a:cubicBezTo>
                    <a:pt x="4062951" y="714489"/>
                    <a:pt x="3971827" y="780477"/>
                    <a:pt x="4034672" y="717632"/>
                  </a:cubicBezTo>
                  <a:cubicBezTo>
                    <a:pt x="4057081" y="695223"/>
                    <a:pt x="4091508" y="689259"/>
                    <a:pt x="4119513" y="679924"/>
                  </a:cubicBezTo>
                  <a:lnTo>
                    <a:pt x="4176074" y="661071"/>
                  </a:lnTo>
                  <a:lnTo>
                    <a:pt x="4204355" y="651644"/>
                  </a:lnTo>
                  <a:cubicBezTo>
                    <a:pt x="4223208" y="632790"/>
                    <a:pt x="4246125" y="617268"/>
                    <a:pt x="4260915" y="595083"/>
                  </a:cubicBezTo>
                  <a:cubicBezTo>
                    <a:pt x="4267200" y="585656"/>
                    <a:pt x="4271758" y="574814"/>
                    <a:pt x="4279769" y="566803"/>
                  </a:cubicBezTo>
                  <a:cubicBezTo>
                    <a:pt x="4306786" y="539786"/>
                    <a:pt x="4305660" y="553857"/>
                    <a:pt x="4336330" y="538522"/>
                  </a:cubicBezTo>
                  <a:cubicBezTo>
                    <a:pt x="4346463" y="533455"/>
                    <a:pt x="4355183" y="525953"/>
                    <a:pt x="4364610" y="519669"/>
                  </a:cubicBezTo>
                  <a:cubicBezTo>
                    <a:pt x="4367752" y="510242"/>
                    <a:pt x="4367011" y="498414"/>
                    <a:pt x="4374037" y="491388"/>
                  </a:cubicBezTo>
                  <a:cubicBezTo>
                    <a:pt x="4374039" y="491386"/>
                    <a:pt x="4444737" y="444256"/>
                    <a:pt x="4458878" y="434828"/>
                  </a:cubicBezTo>
                  <a:cubicBezTo>
                    <a:pt x="4529093" y="388019"/>
                    <a:pt x="4442858" y="448178"/>
                    <a:pt x="4515439" y="387694"/>
                  </a:cubicBezTo>
                  <a:cubicBezTo>
                    <a:pt x="4565658" y="345845"/>
                    <a:pt x="4520982" y="387756"/>
                    <a:pt x="4572000" y="359413"/>
                  </a:cubicBezTo>
                  <a:cubicBezTo>
                    <a:pt x="4591808" y="348409"/>
                    <a:pt x="4607065" y="328872"/>
                    <a:pt x="4628561" y="321706"/>
                  </a:cubicBezTo>
                  <a:cubicBezTo>
                    <a:pt x="4637988" y="318564"/>
                    <a:pt x="4647953" y="316723"/>
                    <a:pt x="4656841" y="312279"/>
                  </a:cubicBezTo>
                  <a:cubicBezTo>
                    <a:pt x="4666975" y="307212"/>
                    <a:pt x="4674270" y="296681"/>
                    <a:pt x="4685122" y="293425"/>
                  </a:cubicBezTo>
                  <a:cubicBezTo>
                    <a:pt x="4706404" y="287041"/>
                    <a:pt x="4729113" y="287141"/>
                    <a:pt x="4751109" y="283999"/>
                  </a:cubicBezTo>
                  <a:cubicBezTo>
                    <a:pt x="4769963" y="277714"/>
                    <a:pt x="4791134" y="276169"/>
                    <a:pt x="4807670" y="265145"/>
                  </a:cubicBezTo>
                  <a:lnTo>
                    <a:pt x="4864231" y="227438"/>
                  </a:lnTo>
                  <a:cubicBezTo>
                    <a:pt x="4873658" y="221153"/>
                    <a:pt x="4884500" y="216595"/>
                    <a:pt x="4892511" y="208584"/>
                  </a:cubicBezTo>
                  <a:cubicBezTo>
                    <a:pt x="4928803" y="172293"/>
                    <a:pt x="4909700" y="187699"/>
                    <a:pt x="4949072" y="161450"/>
                  </a:cubicBezTo>
                  <a:cubicBezTo>
                    <a:pt x="4962022" y="142024"/>
                    <a:pt x="5007218" y="106475"/>
                    <a:pt x="4977352" y="76609"/>
                  </a:cubicBezTo>
                  <a:cubicBezTo>
                    <a:pt x="4961330" y="60587"/>
                    <a:pt x="4920792" y="38902"/>
                    <a:pt x="4920792" y="38902"/>
                  </a:cubicBezTo>
                  <a:cubicBezTo>
                    <a:pt x="4857947" y="42044"/>
                    <a:pt x="4794963" y="43104"/>
                    <a:pt x="4732256" y="48329"/>
                  </a:cubicBezTo>
                  <a:cubicBezTo>
                    <a:pt x="4719345" y="49405"/>
                    <a:pt x="4707253" y="55214"/>
                    <a:pt x="4694548" y="57755"/>
                  </a:cubicBezTo>
                  <a:cubicBezTo>
                    <a:pt x="4675806" y="61503"/>
                    <a:pt x="4656531" y="62546"/>
                    <a:pt x="4637988" y="67182"/>
                  </a:cubicBezTo>
                  <a:cubicBezTo>
                    <a:pt x="4618708" y="72002"/>
                    <a:pt x="4600915" y="82139"/>
                    <a:pt x="4581427" y="86036"/>
                  </a:cubicBezTo>
                  <a:cubicBezTo>
                    <a:pt x="4550004" y="92320"/>
                    <a:pt x="4518247" y="97117"/>
                    <a:pt x="4487159" y="104889"/>
                  </a:cubicBezTo>
                  <a:cubicBezTo>
                    <a:pt x="4474590" y="108031"/>
                    <a:pt x="4462231" y="112186"/>
                    <a:pt x="4449451" y="114316"/>
                  </a:cubicBezTo>
                  <a:cubicBezTo>
                    <a:pt x="4424462" y="118481"/>
                    <a:pt x="4399116" y="120160"/>
                    <a:pt x="4374037" y="123743"/>
                  </a:cubicBezTo>
                  <a:cubicBezTo>
                    <a:pt x="4355115" y="126446"/>
                    <a:pt x="4336367" y="130264"/>
                    <a:pt x="4317476" y="133170"/>
                  </a:cubicBezTo>
                  <a:cubicBezTo>
                    <a:pt x="4295515" y="136549"/>
                    <a:pt x="4273485" y="139455"/>
                    <a:pt x="4251489" y="142597"/>
                  </a:cubicBezTo>
                  <a:cubicBezTo>
                    <a:pt x="4200950" y="159442"/>
                    <a:pt x="4244332" y="146281"/>
                    <a:pt x="4176074" y="161450"/>
                  </a:cubicBezTo>
                  <a:cubicBezTo>
                    <a:pt x="4163427" y="164261"/>
                    <a:pt x="4151014" y="168066"/>
                    <a:pt x="4138367" y="170877"/>
                  </a:cubicBezTo>
                  <a:cubicBezTo>
                    <a:pt x="4122726" y="174353"/>
                    <a:pt x="4106691" y="176088"/>
                    <a:pt x="4091233" y="180304"/>
                  </a:cubicBezTo>
                  <a:cubicBezTo>
                    <a:pt x="4072060" y="185533"/>
                    <a:pt x="4053526" y="192873"/>
                    <a:pt x="4034672" y="199157"/>
                  </a:cubicBezTo>
                  <a:lnTo>
                    <a:pt x="4006392" y="208584"/>
                  </a:lnTo>
                  <a:cubicBezTo>
                    <a:pt x="3922493" y="166637"/>
                    <a:pt x="3976348" y="185724"/>
                    <a:pt x="3808429" y="199157"/>
                  </a:cubicBezTo>
                  <a:cubicBezTo>
                    <a:pt x="3751359" y="203722"/>
                    <a:pt x="3736198" y="207947"/>
                    <a:pt x="3685880" y="218011"/>
                  </a:cubicBezTo>
                  <a:cubicBezTo>
                    <a:pt x="3645031" y="214869"/>
                    <a:pt x="3604302" y="208584"/>
                    <a:pt x="3563332" y="208584"/>
                  </a:cubicBezTo>
                  <a:cubicBezTo>
                    <a:pt x="3445846" y="208584"/>
                    <a:pt x="3451132" y="214574"/>
                    <a:pt x="3365369" y="227438"/>
                  </a:cubicBezTo>
                  <a:lnTo>
                    <a:pt x="3233394" y="246291"/>
                  </a:lnTo>
                  <a:cubicBezTo>
                    <a:pt x="3211398" y="249433"/>
                    <a:pt x="3188962" y="250329"/>
                    <a:pt x="3167406" y="255718"/>
                  </a:cubicBezTo>
                  <a:cubicBezTo>
                    <a:pt x="3123382" y="266724"/>
                    <a:pt x="3088379" y="276746"/>
                    <a:pt x="3044858" y="283999"/>
                  </a:cubicBezTo>
                  <a:cubicBezTo>
                    <a:pt x="3022941" y="287652"/>
                    <a:pt x="3000866" y="290283"/>
                    <a:pt x="2978870" y="293425"/>
                  </a:cubicBezTo>
                  <a:cubicBezTo>
                    <a:pt x="2693113" y="268577"/>
                    <a:pt x="2834524" y="277866"/>
                    <a:pt x="2554664" y="265145"/>
                  </a:cubicBezTo>
                  <a:lnTo>
                    <a:pt x="2469823" y="236865"/>
                  </a:lnTo>
                  <a:lnTo>
                    <a:pt x="2441542" y="227438"/>
                  </a:lnTo>
                  <a:cubicBezTo>
                    <a:pt x="2432115" y="218011"/>
                    <a:pt x="2419736" y="210811"/>
                    <a:pt x="2413262" y="199157"/>
                  </a:cubicBezTo>
                  <a:cubicBezTo>
                    <a:pt x="2397134" y="170126"/>
                    <a:pt x="2401835" y="137311"/>
                    <a:pt x="2375555" y="114316"/>
                  </a:cubicBezTo>
                  <a:cubicBezTo>
                    <a:pt x="2358502" y="99395"/>
                    <a:pt x="2337848" y="89178"/>
                    <a:pt x="2318994" y="76609"/>
                  </a:cubicBezTo>
                  <a:cubicBezTo>
                    <a:pt x="2282445" y="52243"/>
                    <a:pt x="2301462" y="61338"/>
                    <a:pt x="2262433" y="48329"/>
                  </a:cubicBezTo>
                  <a:cubicBezTo>
                    <a:pt x="2253006" y="42044"/>
                    <a:pt x="2242163" y="37486"/>
                    <a:pt x="2234152" y="29475"/>
                  </a:cubicBezTo>
                  <a:cubicBezTo>
                    <a:pt x="2226141" y="21464"/>
                    <a:pt x="2226359" y="3653"/>
                    <a:pt x="2215299" y="1195"/>
                  </a:cubicBezTo>
                  <a:cubicBezTo>
                    <a:pt x="2193609" y="-3625"/>
                    <a:pt x="2171307" y="7479"/>
                    <a:pt x="2149311" y="10621"/>
                  </a:cubicBezTo>
                  <a:cubicBezTo>
                    <a:pt x="2139884" y="13763"/>
                    <a:pt x="2129717" y="15222"/>
                    <a:pt x="2121031" y="20048"/>
                  </a:cubicBezTo>
                  <a:cubicBezTo>
                    <a:pt x="2101223" y="31052"/>
                    <a:pt x="2064470" y="57755"/>
                    <a:pt x="2064470" y="57755"/>
                  </a:cubicBezTo>
                  <a:cubicBezTo>
                    <a:pt x="2014192" y="133173"/>
                    <a:pt x="2080182" y="42043"/>
                    <a:pt x="2017336" y="104889"/>
                  </a:cubicBezTo>
                  <a:cubicBezTo>
                    <a:pt x="2009325" y="112900"/>
                    <a:pt x="2005735" y="124466"/>
                    <a:pt x="1998482" y="133170"/>
                  </a:cubicBezTo>
                  <a:cubicBezTo>
                    <a:pt x="1975801" y="160388"/>
                    <a:pt x="1969728" y="161766"/>
                    <a:pt x="1941922" y="180304"/>
                  </a:cubicBezTo>
                  <a:cubicBezTo>
                    <a:pt x="1906069" y="234081"/>
                    <a:pt x="1937379" y="202756"/>
                    <a:pt x="1838227" y="218011"/>
                  </a:cubicBezTo>
                  <a:cubicBezTo>
                    <a:pt x="1825422" y="219981"/>
                    <a:pt x="1813300" y="225308"/>
                    <a:pt x="1800520" y="227438"/>
                  </a:cubicBezTo>
                  <a:cubicBezTo>
                    <a:pt x="1775531" y="231603"/>
                    <a:pt x="1750094" y="232700"/>
                    <a:pt x="1725105" y="236865"/>
                  </a:cubicBezTo>
                  <a:cubicBezTo>
                    <a:pt x="1712325" y="238995"/>
                    <a:pt x="1700045" y="243481"/>
                    <a:pt x="1687398" y="246291"/>
                  </a:cubicBezTo>
                  <a:cubicBezTo>
                    <a:pt x="1671757" y="249767"/>
                    <a:pt x="1655975" y="252576"/>
                    <a:pt x="1640264" y="255718"/>
                  </a:cubicBezTo>
                  <a:cubicBezTo>
                    <a:pt x="1605699" y="252576"/>
                    <a:pt x="1570972" y="250878"/>
                    <a:pt x="1536569" y="246291"/>
                  </a:cubicBezTo>
                  <a:cubicBezTo>
                    <a:pt x="1523727" y="244579"/>
                    <a:pt x="1511818" y="236865"/>
                    <a:pt x="1498862" y="236865"/>
                  </a:cubicBezTo>
                  <a:cubicBezTo>
                    <a:pt x="1388838" y="236865"/>
                    <a:pt x="1278903" y="243149"/>
                    <a:pt x="1168924" y="246291"/>
                  </a:cubicBezTo>
                  <a:cubicBezTo>
                    <a:pt x="1156355" y="249433"/>
                    <a:pt x="1143674" y="252159"/>
                    <a:pt x="1131216" y="255718"/>
                  </a:cubicBezTo>
                  <a:cubicBezTo>
                    <a:pt x="1121662" y="258448"/>
                    <a:pt x="1112522" y="262530"/>
                    <a:pt x="1102936" y="265145"/>
                  </a:cubicBezTo>
                  <a:cubicBezTo>
                    <a:pt x="1077937" y="271963"/>
                    <a:pt x="1027522" y="283999"/>
                    <a:pt x="1027522" y="283999"/>
                  </a:cubicBezTo>
                  <a:cubicBezTo>
                    <a:pt x="994512" y="280998"/>
                    <a:pt x="904946" y="280838"/>
                    <a:pt x="867266" y="255718"/>
                  </a:cubicBezTo>
                  <a:cubicBezTo>
                    <a:pt x="848412" y="243149"/>
                    <a:pt x="832201" y="225177"/>
                    <a:pt x="810705" y="218011"/>
                  </a:cubicBezTo>
                  <a:cubicBezTo>
                    <a:pt x="791851" y="211726"/>
                    <a:pt x="770680" y="210181"/>
                    <a:pt x="754144" y="199157"/>
                  </a:cubicBezTo>
                  <a:cubicBezTo>
                    <a:pt x="717596" y="174792"/>
                    <a:pt x="736612" y="183887"/>
                    <a:pt x="697583" y="170877"/>
                  </a:cubicBezTo>
                  <a:cubicBezTo>
                    <a:pt x="532400" y="182676"/>
                    <a:pt x="510591" y="189014"/>
                    <a:pt x="311084" y="170877"/>
                  </a:cubicBezTo>
                  <a:cubicBezTo>
                    <a:pt x="291292" y="169078"/>
                    <a:pt x="271060" y="163047"/>
                    <a:pt x="254524" y="152023"/>
                  </a:cubicBezTo>
                  <a:cubicBezTo>
                    <a:pt x="235670" y="139454"/>
                    <a:pt x="220314" y="118041"/>
                    <a:pt x="197963" y="114316"/>
                  </a:cubicBezTo>
                  <a:cubicBezTo>
                    <a:pt x="179109" y="111174"/>
                    <a:pt x="160061" y="109035"/>
                    <a:pt x="141402" y="104889"/>
                  </a:cubicBezTo>
                  <a:cubicBezTo>
                    <a:pt x="131702" y="102734"/>
                    <a:pt x="123018" y="96363"/>
                    <a:pt x="113122" y="95463"/>
                  </a:cubicBezTo>
                  <a:lnTo>
                    <a:pt x="0" y="10488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AFBF8BF-898F-C364-E037-4E43744DF88B}"/>
                </a:ext>
              </a:extLst>
            </p:cNvPr>
            <p:cNvSpPr/>
            <p:nvPr/>
          </p:nvSpPr>
          <p:spPr>
            <a:xfrm>
              <a:off x="1018095" y="3223967"/>
              <a:ext cx="5939155" cy="933254"/>
            </a:xfrm>
            <a:custGeom>
              <a:avLst/>
              <a:gdLst>
                <a:gd name="connsiteX0" fmla="*/ 0 w 5939155"/>
                <a:gd name="connsiteY0" fmla="*/ 603315 h 933254"/>
                <a:gd name="connsiteX1" fmla="*/ 0 w 5939155"/>
                <a:gd name="connsiteY1" fmla="*/ 603315 h 933254"/>
                <a:gd name="connsiteX2" fmla="*/ 18853 w 5939155"/>
                <a:gd name="connsiteY2" fmla="*/ 490194 h 933254"/>
                <a:gd name="connsiteX3" fmla="*/ 37707 w 5939155"/>
                <a:gd name="connsiteY3" fmla="*/ 424206 h 933254"/>
                <a:gd name="connsiteX4" fmla="*/ 94268 w 5939155"/>
                <a:gd name="connsiteY4" fmla="*/ 339365 h 933254"/>
                <a:gd name="connsiteX5" fmla="*/ 113121 w 5939155"/>
                <a:gd name="connsiteY5" fmla="*/ 311085 h 933254"/>
                <a:gd name="connsiteX6" fmla="*/ 141402 w 5939155"/>
                <a:gd name="connsiteY6" fmla="*/ 282804 h 933254"/>
                <a:gd name="connsiteX7" fmla="*/ 160256 w 5939155"/>
                <a:gd name="connsiteY7" fmla="*/ 254524 h 933254"/>
                <a:gd name="connsiteX8" fmla="*/ 188536 w 5939155"/>
                <a:gd name="connsiteY8" fmla="*/ 245097 h 933254"/>
                <a:gd name="connsiteX9" fmla="*/ 216816 w 5939155"/>
                <a:gd name="connsiteY9" fmla="*/ 226243 h 933254"/>
                <a:gd name="connsiteX10" fmla="*/ 339365 w 5939155"/>
                <a:gd name="connsiteY10" fmla="*/ 197963 h 933254"/>
                <a:gd name="connsiteX11" fmla="*/ 556181 w 5939155"/>
                <a:gd name="connsiteY11" fmla="*/ 179109 h 933254"/>
                <a:gd name="connsiteX12" fmla="*/ 707010 w 5939155"/>
                <a:gd name="connsiteY12" fmla="*/ 188536 h 933254"/>
                <a:gd name="connsiteX13" fmla="*/ 763571 w 5939155"/>
                <a:gd name="connsiteY13" fmla="*/ 197963 h 933254"/>
                <a:gd name="connsiteX14" fmla="*/ 820132 w 5939155"/>
                <a:gd name="connsiteY14" fmla="*/ 216817 h 933254"/>
                <a:gd name="connsiteX15" fmla="*/ 876693 w 5939155"/>
                <a:gd name="connsiteY15" fmla="*/ 235670 h 933254"/>
                <a:gd name="connsiteX16" fmla="*/ 904973 w 5939155"/>
                <a:gd name="connsiteY16" fmla="*/ 245097 h 933254"/>
                <a:gd name="connsiteX17" fmla="*/ 970961 w 5939155"/>
                <a:gd name="connsiteY17" fmla="*/ 263951 h 933254"/>
                <a:gd name="connsiteX18" fmla="*/ 1008668 w 5939155"/>
                <a:gd name="connsiteY18" fmla="*/ 273377 h 933254"/>
                <a:gd name="connsiteX19" fmla="*/ 1036948 w 5939155"/>
                <a:gd name="connsiteY19" fmla="*/ 282804 h 933254"/>
                <a:gd name="connsiteX20" fmla="*/ 1074656 w 5939155"/>
                <a:gd name="connsiteY20" fmla="*/ 292231 h 933254"/>
                <a:gd name="connsiteX21" fmla="*/ 1131216 w 5939155"/>
                <a:gd name="connsiteY21" fmla="*/ 311085 h 933254"/>
                <a:gd name="connsiteX22" fmla="*/ 1187777 w 5939155"/>
                <a:gd name="connsiteY22" fmla="*/ 320511 h 933254"/>
                <a:gd name="connsiteX23" fmla="*/ 1310326 w 5939155"/>
                <a:gd name="connsiteY23" fmla="*/ 348792 h 933254"/>
                <a:gd name="connsiteX24" fmla="*/ 1376313 w 5939155"/>
                <a:gd name="connsiteY24" fmla="*/ 367645 h 933254"/>
                <a:gd name="connsiteX25" fmla="*/ 1404594 w 5939155"/>
                <a:gd name="connsiteY25" fmla="*/ 377072 h 933254"/>
                <a:gd name="connsiteX26" fmla="*/ 1470581 w 5939155"/>
                <a:gd name="connsiteY26" fmla="*/ 386499 h 933254"/>
                <a:gd name="connsiteX27" fmla="*/ 1517715 w 5939155"/>
                <a:gd name="connsiteY27" fmla="*/ 395926 h 933254"/>
                <a:gd name="connsiteX28" fmla="*/ 1819373 w 5939155"/>
                <a:gd name="connsiteY28" fmla="*/ 395926 h 933254"/>
                <a:gd name="connsiteX29" fmla="*/ 2384981 w 5939155"/>
                <a:gd name="connsiteY29" fmla="*/ 386499 h 933254"/>
                <a:gd name="connsiteX30" fmla="*/ 2413262 w 5939155"/>
                <a:gd name="connsiteY30" fmla="*/ 377072 h 933254"/>
                <a:gd name="connsiteX31" fmla="*/ 2441542 w 5939155"/>
                <a:gd name="connsiteY31" fmla="*/ 348792 h 933254"/>
                <a:gd name="connsiteX32" fmla="*/ 2479249 w 5939155"/>
                <a:gd name="connsiteY32" fmla="*/ 358219 h 933254"/>
                <a:gd name="connsiteX33" fmla="*/ 2601798 w 5939155"/>
                <a:gd name="connsiteY33" fmla="*/ 348792 h 933254"/>
                <a:gd name="connsiteX34" fmla="*/ 2630078 w 5939155"/>
                <a:gd name="connsiteY34" fmla="*/ 339365 h 933254"/>
                <a:gd name="connsiteX35" fmla="*/ 2686639 w 5939155"/>
                <a:gd name="connsiteY35" fmla="*/ 301658 h 933254"/>
                <a:gd name="connsiteX36" fmla="*/ 2790334 w 5939155"/>
                <a:gd name="connsiteY36" fmla="*/ 292231 h 933254"/>
                <a:gd name="connsiteX37" fmla="*/ 2846895 w 5939155"/>
                <a:gd name="connsiteY37" fmla="*/ 263951 h 933254"/>
                <a:gd name="connsiteX38" fmla="*/ 2903456 w 5939155"/>
                <a:gd name="connsiteY38" fmla="*/ 226243 h 933254"/>
                <a:gd name="connsiteX39" fmla="*/ 3082565 w 5939155"/>
                <a:gd name="connsiteY39" fmla="*/ 245097 h 933254"/>
                <a:gd name="connsiteX40" fmla="*/ 3120272 w 5939155"/>
                <a:gd name="connsiteY40" fmla="*/ 235670 h 933254"/>
                <a:gd name="connsiteX41" fmla="*/ 3214540 w 5939155"/>
                <a:gd name="connsiteY41" fmla="*/ 245097 h 933254"/>
                <a:gd name="connsiteX42" fmla="*/ 3308808 w 5939155"/>
                <a:gd name="connsiteY42" fmla="*/ 263951 h 933254"/>
                <a:gd name="connsiteX43" fmla="*/ 3506771 w 5939155"/>
                <a:gd name="connsiteY43" fmla="*/ 254524 h 933254"/>
                <a:gd name="connsiteX44" fmla="*/ 3591612 w 5939155"/>
                <a:gd name="connsiteY44" fmla="*/ 273377 h 933254"/>
                <a:gd name="connsiteX45" fmla="*/ 3751868 w 5939155"/>
                <a:gd name="connsiteY45" fmla="*/ 282804 h 933254"/>
                <a:gd name="connsiteX46" fmla="*/ 3836709 w 5939155"/>
                <a:gd name="connsiteY46" fmla="*/ 311085 h 933254"/>
                <a:gd name="connsiteX47" fmla="*/ 3864990 w 5939155"/>
                <a:gd name="connsiteY47" fmla="*/ 320511 h 933254"/>
                <a:gd name="connsiteX48" fmla="*/ 3893270 w 5939155"/>
                <a:gd name="connsiteY48" fmla="*/ 311085 h 933254"/>
                <a:gd name="connsiteX49" fmla="*/ 3921550 w 5939155"/>
                <a:gd name="connsiteY49" fmla="*/ 282804 h 933254"/>
                <a:gd name="connsiteX50" fmla="*/ 3978111 w 5939155"/>
                <a:gd name="connsiteY50" fmla="*/ 301658 h 933254"/>
                <a:gd name="connsiteX51" fmla="*/ 4006392 w 5939155"/>
                <a:gd name="connsiteY51" fmla="*/ 311085 h 933254"/>
                <a:gd name="connsiteX52" fmla="*/ 4119513 w 5939155"/>
                <a:gd name="connsiteY52" fmla="*/ 292231 h 933254"/>
                <a:gd name="connsiteX53" fmla="*/ 4176074 w 5939155"/>
                <a:gd name="connsiteY53" fmla="*/ 254524 h 933254"/>
                <a:gd name="connsiteX54" fmla="*/ 4477732 w 5939155"/>
                <a:gd name="connsiteY54" fmla="*/ 245097 h 933254"/>
                <a:gd name="connsiteX55" fmla="*/ 4619134 w 5939155"/>
                <a:gd name="connsiteY55" fmla="*/ 226243 h 933254"/>
                <a:gd name="connsiteX56" fmla="*/ 4694548 w 5939155"/>
                <a:gd name="connsiteY56" fmla="*/ 216817 h 933254"/>
                <a:gd name="connsiteX57" fmla="*/ 4779390 w 5939155"/>
                <a:gd name="connsiteY57" fmla="*/ 188536 h 933254"/>
                <a:gd name="connsiteX58" fmla="*/ 4807670 w 5939155"/>
                <a:gd name="connsiteY58" fmla="*/ 179109 h 933254"/>
                <a:gd name="connsiteX59" fmla="*/ 4835950 w 5939155"/>
                <a:gd name="connsiteY59" fmla="*/ 160256 h 933254"/>
                <a:gd name="connsiteX60" fmla="*/ 4892511 w 5939155"/>
                <a:gd name="connsiteY60" fmla="*/ 141402 h 933254"/>
                <a:gd name="connsiteX61" fmla="*/ 4920792 w 5939155"/>
                <a:gd name="connsiteY61" fmla="*/ 122548 h 933254"/>
                <a:gd name="connsiteX62" fmla="*/ 4977352 w 5939155"/>
                <a:gd name="connsiteY62" fmla="*/ 103695 h 933254"/>
                <a:gd name="connsiteX63" fmla="*/ 5052767 w 5939155"/>
                <a:gd name="connsiteY63" fmla="*/ 84841 h 933254"/>
                <a:gd name="connsiteX64" fmla="*/ 5081047 w 5939155"/>
                <a:gd name="connsiteY64" fmla="*/ 65988 h 933254"/>
                <a:gd name="connsiteX65" fmla="*/ 5175315 w 5939155"/>
                <a:gd name="connsiteY65" fmla="*/ 37707 h 933254"/>
                <a:gd name="connsiteX66" fmla="*/ 5231876 w 5939155"/>
                <a:gd name="connsiteY66" fmla="*/ 18854 h 933254"/>
                <a:gd name="connsiteX67" fmla="*/ 5429839 w 5939155"/>
                <a:gd name="connsiteY67" fmla="*/ 0 h 933254"/>
                <a:gd name="connsiteX68" fmla="*/ 5467546 w 5939155"/>
                <a:gd name="connsiteY68" fmla="*/ 9427 h 933254"/>
                <a:gd name="connsiteX69" fmla="*/ 5495827 w 5939155"/>
                <a:gd name="connsiteY69" fmla="*/ 18854 h 933254"/>
                <a:gd name="connsiteX70" fmla="*/ 5571241 w 5939155"/>
                <a:gd name="connsiteY70" fmla="*/ 37707 h 933254"/>
                <a:gd name="connsiteX71" fmla="*/ 5627802 w 5939155"/>
                <a:gd name="connsiteY71" fmla="*/ 56561 h 933254"/>
                <a:gd name="connsiteX72" fmla="*/ 5656082 w 5939155"/>
                <a:gd name="connsiteY72" fmla="*/ 65988 h 933254"/>
                <a:gd name="connsiteX73" fmla="*/ 5712643 w 5939155"/>
                <a:gd name="connsiteY73" fmla="*/ 94268 h 933254"/>
                <a:gd name="connsiteX74" fmla="*/ 5759777 w 5939155"/>
                <a:gd name="connsiteY74" fmla="*/ 160256 h 933254"/>
                <a:gd name="connsiteX75" fmla="*/ 5778631 w 5939155"/>
                <a:gd name="connsiteY75" fmla="*/ 188536 h 933254"/>
                <a:gd name="connsiteX76" fmla="*/ 5835192 w 5939155"/>
                <a:gd name="connsiteY76" fmla="*/ 263951 h 933254"/>
                <a:gd name="connsiteX77" fmla="*/ 5863472 w 5939155"/>
                <a:gd name="connsiteY77" fmla="*/ 320511 h 933254"/>
                <a:gd name="connsiteX78" fmla="*/ 5882326 w 5939155"/>
                <a:gd name="connsiteY78" fmla="*/ 348792 h 933254"/>
                <a:gd name="connsiteX79" fmla="*/ 5920033 w 5939155"/>
                <a:gd name="connsiteY79" fmla="*/ 414779 h 933254"/>
                <a:gd name="connsiteX80" fmla="*/ 5929460 w 5939155"/>
                <a:gd name="connsiteY80" fmla="*/ 527901 h 933254"/>
                <a:gd name="connsiteX81" fmla="*/ 5920033 w 5939155"/>
                <a:gd name="connsiteY81" fmla="*/ 556181 h 933254"/>
                <a:gd name="connsiteX82" fmla="*/ 5806911 w 5939155"/>
                <a:gd name="connsiteY82" fmla="*/ 612742 h 933254"/>
                <a:gd name="connsiteX83" fmla="*/ 5769204 w 5939155"/>
                <a:gd name="connsiteY83" fmla="*/ 622169 h 933254"/>
                <a:gd name="connsiteX84" fmla="*/ 5674936 w 5939155"/>
                <a:gd name="connsiteY84" fmla="*/ 650449 h 933254"/>
                <a:gd name="connsiteX85" fmla="*/ 5552387 w 5939155"/>
                <a:gd name="connsiteY85" fmla="*/ 697584 h 933254"/>
                <a:gd name="connsiteX86" fmla="*/ 5514680 w 5939155"/>
                <a:gd name="connsiteY86" fmla="*/ 707010 h 933254"/>
                <a:gd name="connsiteX87" fmla="*/ 5420412 w 5939155"/>
                <a:gd name="connsiteY87" fmla="*/ 744718 h 933254"/>
                <a:gd name="connsiteX88" fmla="*/ 5316717 w 5939155"/>
                <a:gd name="connsiteY88" fmla="*/ 791852 h 933254"/>
                <a:gd name="connsiteX89" fmla="*/ 5231876 w 5939155"/>
                <a:gd name="connsiteY89" fmla="*/ 820132 h 933254"/>
                <a:gd name="connsiteX90" fmla="*/ 5109328 w 5939155"/>
                <a:gd name="connsiteY90" fmla="*/ 867266 h 933254"/>
                <a:gd name="connsiteX91" fmla="*/ 4996206 w 5939155"/>
                <a:gd name="connsiteY91" fmla="*/ 886120 h 933254"/>
                <a:gd name="connsiteX92" fmla="*/ 4713402 w 5939155"/>
                <a:gd name="connsiteY92" fmla="*/ 904973 h 933254"/>
                <a:gd name="connsiteX93" fmla="*/ 3459637 w 5939155"/>
                <a:gd name="connsiteY93" fmla="*/ 904973 h 933254"/>
                <a:gd name="connsiteX94" fmla="*/ 3421930 w 5939155"/>
                <a:gd name="connsiteY94" fmla="*/ 914400 h 933254"/>
                <a:gd name="connsiteX95" fmla="*/ 3337089 w 5939155"/>
                <a:gd name="connsiteY95" fmla="*/ 923827 h 933254"/>
                <a:gd name="connsiteX96" fmla="*/ 3271101 w 5939155"/>
                <a:gd name="connsiteY96" fmla="*/ 933254 h 933254"/>
                <a:gd name="connsiteX97" fmla="*/ 2573517 w 5939155"/>
                <a:gd name="connsiteY97" fmla="*/ 923827 h 933254"/>
                <a:gd name="connsiteX98" fmla="*/ 2243579 w 5939155"/>
                <a:gd name="connsiteY98" fmla="*/ 904973 h 933254"/>
                <a:gd name="connsiteX99" fmla="*/ 2139884 w 5939155"/>
                <a:gd name="connsiteY99" fmla="*/ 886120 h 933254"/>
                <a:gd name="connsiteX100" fmla="*/ 1819373 w 5939155"/>
                <a:gd name="connsiteY100" fmla="*/ 857839 h 933254"/>
                <a:gd name="connsiteX101" fmla="*/ 1329179 w 5939155"/>
                <a:gd name="connsiteY101" fmla="*/ 829559 h 933254"/>
                <a:gd name="connsiteX102" fmla="*/ 1197204 w 5939155"/>
                <a:gd name="connsiteY102" fmla="*/ 810705 h 933254"/>
                <a:gd name="connsiteX103" fmla="*/ 952107 w 5939155"/>
                <a:gd name="connsiteY103" fmla="*/ 791852 h 933254"/>
                <a:gd name="connsiteX104" fmla="*/ 876693 w 5939155"/>
                <a:gd name="connsiteY104" fmla="*/ 772998 h 933254"/>
                <a:gd name="connsiteX105" fmla="*/ 820132 w 5939155"/>
                <a:gd name="connsiteY105" fmla="*/ 735291 h 933254"/>
                <a:gd name="connsiteX106" fmla="*/ 414779 w 5939155"/>
                <a:gd name="connsiteY106" fmla="*/ 716437 h 933254"/>
                <a:gd name="connsiteX107" fmla="*/ 320511 w 5939155"/>
                <a:gd name="connsiteY107" fmla="*/ 707010 h 933254"/>
                <a:gd name="connsiteX108" fmla="*/ 263950 w 5939155"/>
                <a:gd name="connsiteY108" fmla="*/ 688157 h 933254"/>
                <a:gd name="connsiteX109" fmla="*/ 235670 w 5939155"/>
                <a:gd name="connsiteY109" fmla="*/ 669303 h 933254"/>
                <a:gd name="connsiteX110" fmla="*/ 150829 w 5939155"/>
                <a:gd name="connsiteY110" fmla="*/ 650449 h 933254"/>
                <a:gd name="connsiteX111" fmla="*/ 18853 w 5939155"/>
                <a:gd name="connsiteY111" fmla="*/ 612742 h 933254"/>
                <a:gd name="connsiteX112" fmla="*/ 0 w 5939155"/>
                <a:gd name="connsiteY112" fmla="*/ 603315 h 933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5939155" h="933254">
                  <a:moveTo>
                    <a:pt x="0" y="603315"/>
                  </a:moveTo>
                  <a:lnTo>
                    <a:pt x="0" y="603315"/>
                  </a:lnTo>
                  <a:cubicBezTo>
                    <a:pt x="15319" y="465443"/>
                    <a:pt x="-1245" y="560539"/>
                    <a:pt x="18853" y="490194"/>
                  </a:cubicBezTo>
                  <a:cubicBezTo>
                    <a:pt x="21724" y="480144"/>
                    <a:pt x="31060" y="436171"/>
                    <a:pt x="37707" y="424206"/>
                  </a:cubicBezTo>
                  <a:cubicBezTo>
                    <a:pt x="37719" y="424184"/>
                    <a:pt x="84834" y="353516"/>
                    <a:pt x="94268" y="339365"/>
                  </a:cubicBezTo>
                  <a:cubicBezTo>
                    <a:pt x="100552" y="329938"/>
                    <a:pt x="105110" y="319096"/>
                    <a:pt x="113121" y="311085"/>
                  </a:cubicBezTo>
                  <a:cubicBezTo>
                    <a:pt x="122548" y="301658"/>
                    <a:pt x="132867" y="293046"/>
                    <a:pt x="141402" y="282804"/>
                  </a:cubicBezTo>
                  <a:cubicBezTo>
                    <a:pt x="148655" y="274100"/>
                    <a:pt x="151409" y="261602"/>
                    <a:pt x="160256" y="254524"/>
                  </a:cubicBezTo>
                  <a:cubicBezTo>
                    <a:pt x="168015" y="248317"/>
                    <a:pt x="179648" y="249541"/>
                    <a:pt x="188536" y="245097"/>
                  </a:cubicBezTo>
                  <a:cubicBezTo>
                    <a:pt x="198669" y="240030"/>
                    <a:pt x="206463" y="230844"/>
                    <a:pt x="216816" y="226243"/>
                  </a:cubicBezTo>
                  <a:cubicBezTo>
                    <a:pt x="265849" y="204451"/>
                    <a:pt x="285687" y="205631"/>
                    <a:pt x="339365" y="197963"/>
                  </a:cubicBezTo>
                  <a:cubicBezTo>
                    <a:pt x="422639" y="170204"/>
                    <a:pt x="387489" y="179109"/>
                    <a:pt x="556181" y="179109"/>
                  </a:cubicBezTo>
                  <a:cubicBezTo>
                    <a:pt x="606555" y="179109"/>
                    <a:pt x="656734" y="185394"/>
                    <a:pt x="707010" y="188536"/>
                  </a:cubicBezTo>
                  <a:cubicBezTo>
                    <a:pt x="725864" y="191678"/>
                    <a:pt x="745028" y="193327"/>
                    <a:pt x="763571" y="197963"/>
                  </a:cubicBezTo>
                  <a:cubicBezTo>
                    <a:pt x="782851" y="202783"/>
                    <a:pt x="801278" y="210533"/>
                    <a:pt x="820132" y="216817"/>
                  </a:cubicBezTo>
                  <a:lnTo>
                    <a:pt x="876693" y="235670"/>
                  </a:lnTo>
                  <a:cubicBezTo>
                    <a:pt x="886120" y="238812"/>
                    <a:pt x="895333" y="242687"/>
                    <a:pt x="904973" y="245097"/>
                  </a:cubicBezTo>
                  <a:cubicBezTo>
                    <a:pt x="1022902" y="274580"/>
                    <a:pt x="876254" y="236893"/>
                    <a:pt x="970961" y="263951"/>
                  </a:cubicBezTo>
                  <a:cubicBezTo>
                    <a:pt x="983418" y="267510"/>
                    <a:pt x="996211" y="269818"/>
                    <a:pt x="1008668" y="273377"/>
                  </a:cubicBezTo>
                  <a:cubicBezTo>
                    <a:pt x="1018222" y="276107"/>
                    <a:pt x="1027394" y="280074"/>
                    <a:pt x="1036948" y="282804"/>
                  </a:cubicBezTo>
                  <a:cubicBezTo>
                    <a:pt x="1049406" y="286363"/>
                    <a:pt x="1062246" y="288508"/>
                    <a:pt x="1074656" y="292231"/>
                  </a:cubicBezTo>
                  <a:cubicBezTo>
                    <a:pt x="1093691" y="297942"/>
                    <a:pt x="1111613" y="307818"/>
                    <a:pt x="1131216" y="311085"/>
                  </a:cubicBezTo>
                  <a:lnTo>
                    <a:pt x="1187777" y="320511"/>
                  </a:lnTo>
                  <a:cubicBezTo>
                    <a:pt x="1265417" y="346391"/>
                    <a:pt x="1224664" y="336554"/>
                    <a:pt x="1310326" y="348792"/>
                  </a:cubicBezTo>
                  <a:cubicBezTo>
                    <a:pt x="1378126" y="371393"/>
                    <a:pt x="1293464" y="343975"/>
                    <a:pt x="1376313" y="367645"/>
                  </a:cubicBezTo>
                  <a:cubicBezTo>
                    <a:pt x="1385868" y="370375"/>
                    <a:pt x="1394850" y="375123"/>
                    <a:pt x="1404594" y="377072"/>
                  </a:cubicBezTo>
                  <a:cubicBezTo>
                    <a:pt x="1426381" y="381430"/>
                    <a:pt x="1448664" y="382846"/>
                    <a:pt x="1470581" y="386499"/>
                  </a:cubicBezTo>
                  <a:cubicBezTo>
                    <a:pt x="1486385" y="389133"/>
                    <a:pt x="1502004" y="392784"/>
                    <a:pt x="1517715" y="395926"/>
                  </a:cubicBezTo>
                  <a:cubicBezTo>
                    <a:pt x="1919926" y="370787"/>
                    <a:pt x="1417162" y="395926"/>
                    <a:pt x="1819373" y="395926"/>
                  </a:cubicBezTo>
                  <a:cubicBezTo>
                    <a:pt x="2007935" y="395926"/>
                    <a:pt x="2196445" y="389641"/>
                    <a:pt x="2384981" y="386499"/>
                  </a:cubicBezTo>
                  <a:cubicBezTo>
                    <a:pt x="2394408" y="383357"/>
                    <a:pt x="2404994" y="382584"/>
                    <a:pt x="2413262" y="377072"/>
                  </a:cubicBezTo>
                  <a:cubicBezTo>
                    <a:pt x="2424354" y="369677"/>
                    <a:pt x="2428724" y="352454"/>
                    <a:pt x="2441542" y="348792"/>
                  </a:cubicBezTo>
                  <a:cubicBezTo>
                    <a:pt x="2453999" y="345233"/>
                    <a:pt x="2466680" y="355077"/>
                    <a:pt x="2479249" y="358219"/>
                  </a:cubicBezTo>
                  <a:cubicBezTo>
                    <a:pt x="2520099" y="355077"/>
                    <a:pt x="2561144" y="353874"/>
                    <a:pt x="2601798" y="348792"/>
                  </a:cubicBezTo>
                  <a:cubicBezTo>
                    <a:pt x="2611658" y="347559"/>
                    <a:pt x="2621392" y="344191"/>
                    <a:pt x="2630078" y="339365"/>
                  </a:cubicBezTo>
                  <a:cubicBezTo>
                    <a:pt x="2649886" y="328361"/>
                    <a:pt x="2664073" y="303710"/>
                    <a:pt x="2686639" y="301658"/>
                  </a:cubicBezTo>
                  <a:lnTo>
                    <a:pt x="2790334" y="292231"/>
                  </a:lnTo>
                  <a:cubicBezTo>
                    <a:pt x="2818675" y="282784"/>
                    <a:pt x="2822532" y="284254"/>
                    <a:pt x="2846895" y="263951"/>
                  </a:cubicBezTo>
                  <a:cubicBezTo>
                    <a:pt x="2893973" y="224720"/>
                    <a:pt x="2853753" y="242811"/>
                    <a:pt x="2903456" y="226243"/>
                  </a:cubicBezTo>
                  <a:cubicBezTo>
                    <a:pt x="2944871" y="231420"/>
                    <a:pt x="3047403" y="245097"/>
                    <a:pt x="3082565" y="245097"/>
                  </a:cubicBezTo>
                  <a:cubicBezTo>
                    <a:pt x="3095521" y="245097"/>
                    <a:pt x="3107703" y="238812"/>
                    <a:pt x="3120272" y="235670"/>
                  </a:cubicBezTo>
                  <a:cubicBezTo>
                    <a:pt x="3151695" y="238812"/>
                    <a:pt x="3183310" y="240412"/>
                    <a:pt x="3214540" y="245097"/>
                  </a:cubicBezTo>
                  <a:cubicBezTo>
                    <a:pt x="3246230" y="249851"/>
                    <a:pt x="3308808" y="263951"/>
                    <a:pt x="3308808" y="263951"/>
                  </a:cubicBezTo>
                  <a:cubicBezTo>
                    <a:pt x="3374796" y="260809"/>
                    <a:pt x="3440709" y="254524"/>
                    <a:pt x="3506771" y="254524"/>
                  </a:cubicBezTo>
                  <a:cubicBezTo>
                    <a:pt x="3670831" y="254524"/>
                    <a:pt x="3494410" y="263657"/>
                    <a:pt x="3591612" y="273377"/>
                  </a:cubicBezTo>
                  <a:cubicBezTo>
                    <a:pt x="3644857" y="278701"/>
                    <a:pt x="3698449" y="279662"/>
                    <a:pt x="3751868" y="282804"/>
                  </a:cubicBezTo>
                  <a:lnTo>
                    <a:pt x="3836709" y="311085"/>
                  </a:lnTo>
                  <a:lnTo>
                    <a:pt x="3864990" y="320511"/>
                  </a:lnTo>
                  <a:cubicBezTo>
                    <a:pt x="3874417" y="317369"/>
                    <a:pt x="3885002" y="316597"/>
                    <a:pt x="3893270" y="311085"/>
                  </a:cubicBezTo>
                  <a:cubicBezTo>
                    <a:pt x="3904362" y="303690"/>
                    <a:pt x="3908300" y="284276"/>
                    <a:pt x="3921550" y="282804"/>
                  </a:cubicBezTo>
                  <a:cubicBezTo>
                    <a:pt x="3941302" y="280609"/>
                    <a:pt x="3959257" y="295373"/>
                    <a:pt x="3978111" y="301658"/>
                  </a:cubicBezTo>
                  <a:lnTo>
                    <a:pt x="4006392" y="311085"/>
                  </a:lnTo>
                  <a:cubicBezTo>
                    <a:pt x="4021971" y="309354"/>
                    <a:pt x="4091875" y="307586"/>
                    <a:pt x="4119513" y="292231"/>
                  </a:cubicBezTo>
                  <a:cubicBezTo>
                    <a:pt x="4139321" y="281227"/>
                    <a:pt x="4153426" y="255232"/>
                    <a:pt x="4176074" y="254524"/>
                  </a:cubicBezTo>
                  <a:lnTo>
                    <a:pt x="4477732" y="245097"/>
                  </a:lnTo>
                  <a:lnTo>
                    <a:pt x="4619134" y="226243"/>
                  </a:lnTo>
                  <a:lnTo>
                    <a:pt x="4694548" y="216817"/>
                  </a:lnTo>
                  <a:lnTo>
                    <a:pt x="4779390" y="188536"/>
                  </a:lnTo>
                  <a:cubicBezTo>
                    <a:pt x="4788817" y="185394"/>
                    <a:pt x="4799402" y="184621"/>
                    <a:pt x="4807670" y="179109"/>
                  </a:cubicBezTo>
                  <a:cubicBezTo>
                    <a:pt x="4817097" y="172825"/>
                    <a:pt x="4825597" y="164857"/>
                    <a:pt x="4835950" y="160256"/>
                  </a:cubicBezTo>
                  <a:cubicBezTo>
                    <a:pt x="4854111" y="152185"/>
                    <a:pt x="4875975" y="152426"/>
                    <a:pt x="4892511" y="141402"/>
                  </a:cubicBezTo>
                  <a:cubicBezTo>
                    <a:pt x="4901938" y="135117"/>
                    <a:pt x="4910439" y="127149"/>
                    <a:pt x="4920792" y="122548"/>
                  </a:cubicBezTo>
                  <a:cubicBezTo>
                    <a:pt x="4938952" y="114477"/>
                    <a:pt x="4957865" y="107593"/>
                    <a:pt x="4977352" y="103695"/>
                  </a:cubicBezTo>
                  <a:cubicBezTo>
                    <a:pt x="4995280" y="100109"/>
                    <a:pt x="5033442" y="94503"/>
                    <a:pt x="5052767" y="84841"/>
                  </a:cubicBezTo>
                  <a:cubicBezTo>
                    <a:pt x="5062900" y="79774"/>
                    <a:pt x="5070694" y="70589"/>
                    <a:pt x="5081047" y="65988"/>
                  </a:cubicBezTo>
                  <a:cubicBezTo>
                    <a:pt x="5127192" y="45479"/>
                    <a:pt x="5133131" y="50362"/>
                    <a:pt x="5175315" y="37707"/>
                  </a:cubicBezTo>
                  <a:cubicBezTo>
                    <a:pt x="5194350" y="31996"/>
                    <a:pt x="5212273" y="22121"/>
                    <a:pt x="5231876" y="18854"/>
                  </a:cubicBezTo>
                  <a:cubicBezTo>
                    <a:pt x="5335033" y="1661"/>
                    <a:pt x="5269366" y="10698"/>
                    <a:pt x="5429839" y="0"/>
                  </a:cubicBezTo>
                  <a:cubicBezTo>
                    <a:pt x="5442408" y="3142"/>
                    <a:pt x="5455089" y="5868"/>
                    <a:pt x="5467546" y="9427"/>
                  </a:cubicBezTo>
                  <a:cubicBezTo>
                    <a:pt x="5477101" y="12157"/>
                    <a:pt x="5486240" y="16239"/>
                    <a:pt x="5495827" y="18854"/>
                  </a:cubicBezTo>
                  <a:cubicBezTo>
                    <a:pt x="5520826" y="25672"/>
                    <a:pt x="5546659" y="29513"/>
                    <a:pt x="5571241" y="37707"/>
                  </a:cubicBezTo>
                  <a:lnTo>
                    <a:pt x="5627802" y="56561"/>
                  </a:lnTo>
                  <a:cubicBezTo>
                    <a:pt x="5637229" y="59703"/>
                    <a:pt x="5647814" y="60476"/>
                    <a:pt x="5656082" y="65988"/>
                  </a:cubicBezTo>
                  <a:cubicBezTo>
                    <a:pt x="5692631" y="90353"/>
                    <a:pt x="5673615" y="81258"/>
                    <a:pt x="5712643" y="94268"/>
                  </a:cubicBezTo>
                  <a:cubicBezTo>
                    <a:pt x="5757076" y="160915"/>
                    <a:pt x="5701314" y="78407"/>
                    <a:pt x="5759777" y="160256"/>
                  </a:cubicBezTo>
                  <a:cubicBezTo>
                    <a:pt x="5766362" y="169475"/>
                    <a:pt x="5771967" y="179373"/>
                    <a:pt x="5778631" y="188536"/>
                  </a:cubicBezTo>
                  <a:cubicBezTo>
                    <a:pt x="5797113" y="213949"/>
                    <a:pt x="5821139" y="235846"/>
                    <a:pt x="5835192" y="263951"/>
                  </a:cubicBezTo>
                  <a:cubicBezTo>
                    <a:pt x="5844619" y="282804"/>
                    <a:pt x="5853235" y="302085"/>
                    <a:pt x="5863472" y="320511"/>
                  </a:cubicBezTo>
                  <a:cubicBezTo>
                    <a:pt x="5868974" y="330415"/>
                    <a:pt x="5876705" y="338955"/>
                    <a:pt x="5882326" y="348792"/>
                  </a:cubicBezTo>
                  <a:cubicBezTo>
                    <a:pt x="5930161" y="432505"/>
                    <a:pt x="5874102" y="345885"/>
                    <a:pt x="5920033" y="414779"/>
                  </a:cubicBezTo>
                  <a:cubicBezTo>
                    <a:pt x="5942290" y="481552"/>
                    <a:pt x="5944692" y="459355"/>
                    <a:pt x="5929460" y="527901"/>
                  </a:cubicBezTo>
                  <a:cubicBezTo>
                    <a:pt x="5927305" y="537601"/>
                    <a:pt x="5927059" y="549155"/>
                    <a:pt x="5920033" y="556181"/>
                  </a:cubicBezTo>
                  <a:cubicBezTo>
                    <a:pt x="5889310" y="586904"/>
                    <a:pt x="5847805" y="602518"/>
                    <a:pt x="5806911" y="612742"/>
                  </a:cubicBezTo>
                  <a:cubicBezTo>
                    <a:pt x="5794342" y="615884"/>
                    <a:pt x="5781495" y="618072"/>
                    <a:pt x="5769204" y="622169"/>
                  </a:cubicBezTo>
                  <a:cubicBezTo>
                    <a:pt x="5558233" y="692494"/>
                    <a:pt x="5879708" y="594603"/>
                    <a:pt x="5674936" y="650449"/>
                  </a:cubicBezTo>
                  <a:cubicBezTo>
                    <a:pt x="5598538" y="671284"/>
                    <a:pt x="5633190" y="668201"/>
                    <a:pt x="5552387" y="697584"/>
                  </a:cubicBezTo>
                  <a:cubicBezTo>
                    <a:pt x="5540211" y="702012"/>
                    <a:pt x="5526881" y="702652"/>
                    <a:pt x="5514680" y="707010"/>
                  </a:cubicBezTo>
                  <a:cubicBezTo>
                    <a:pt x="5482808" y="718393"/>
                    <a:pt x="5451519" y="731386"/>
                    <a:pt x="5420412" y="744718"/>
                  </a:cubicBezTo>
                  <a:cubicBezTo>
                    <a:pt x="5328841" y="783963"/>
                    <a:pt x="5450899" y="741534"/>
                    <a:pt x="5316717" y="791852"/>
                  </a:cubicBezTo>
                  <a:cubicBezTo>
                    <a:pt x="5288805" y="802319"/>
                    <a:pt x="5259891" y="809945"/>
                    <a:pt x="5231876" y="820132"/>
                  </a:cubicBezTo>
                  <a:cubicBezTo>
                    <a:pt x="5190744" y="835089"/>
                    <a:pt x="5152499" y="860071"/>
                    <a:pt x="5109328" y="867266"/>
                  </a:cubicBezTo>
                  <a:cubicBezTo>
                    <a:pt x="5071621" y="873551"/>
                    <a:pt x="5034138" y="881379"/>
                    <a:pt x="4996206" y="886120"/>
                  </a:cubicBezTo>
                  <a:cubicBezTo>
                    <a:pt x="4928394" y="894596"/>
                    <a:pt x="4768514" y="901911"/>
                    <a:pt x="4713402" y="904973"/>
                  </a:cubicBezTo>
                  <a:cubicBezTo>
                    <a:pt x="4123892" y="894254"/>
                    <a:pt x="4120966" y="888843"/>
                    <a:pt x="3459637" y="904973"/>
                  </a:cubicBezTo>
                  <a:cubicBezTo>
                    <a:pt x="3446685" y="905289"/>
                    <a:pt x="3434735" y="912430"/>
                    <a:pt x="3421930" y="914400"/>
                  </a:cubicBezTo>
                  <a:cubicBezTo>
                    <a:pt x="3393807" y="918727"/>
                    <a:pt x="3365324" y="920298"/>
                    <a:pt x="3337089" y="923827"/>
                  </a:cubicBezTo>
                  <a:cubicBezTo>
                    <a:pt x="3315041" y="926583"/>
                    <a:pt x="3293097" y="930112"/>
                    <a:pt x="3271101" y="933254"/>
                  </a:cubicBezTo>
                  <a:lnTo>
                    <a:pt x="2573517" y="923827"/>
                  </a:lnTo>
                  <a:cubicBezTo>
                    <a:pt x="2463400" y="920796"/>
                    <a:pt x="2243579" y="904973"/>
                    <a:pt x="2243579" y="904973"/>
                  </a:cubicBezTo>
                  <a:cubicBezTo>
                    <a:pt x="2209014" y="898689"/>
                    <a:pt x="2174707" y="890763"/>
                    <a:pt x="2139884" y="886120"/>
                  </a:cubicBezTo>
                  <a:cubicBezTo>
                    <a:pt x="2008984" y="868667"/>
                    <a:pt x="1945774" y="866266"/>
                    <a:pt x="1819373" y="857839"/>
                  </a:cubicBezTo>
                  <a:cubicBezTo>
                    <a:pt x="1625652" y="793268"/>
                    <a:pt x="1782681" y="839418"/>
                    <a:pt x="1329179" y="829559"/>
                  </a:cubicBezTo>
                  <a:cubicBezTo>
                    <a:pt x="1285187" y="823274"/>
                    <a:pt x="1241566" y="813315"/>
                    <a:pt x="1197204" y="810705"/>
                  </a:cubicBezTo>
                  <a:cubicBezTo>
                    <a:pt x="1106623" y="805377"/>
                    <a:pt x="1037978" y="804119"/>
                    <a:pt x="952107" y="791852"/>
                  </a:cubicBezTo>
                  <a:cubicBezTo>
                    <a:pt x="940855" y="790245"/>
                    <a:pt x="891878" y="781434"/>
                    <a:pt x="876693" y="772998"/>
                  </a:cubicBezTo>
                  <a:cubicBezTo>
                    <a:pt x="856885" y="761994"/>
                    <a:pt x="842773" y="736197"/>
                    <a:pt x="820132" y="735291"/>
                  </a:cubicBezTo>
                  <a:cubicBezTo>
                    <a:pt x="701820" y="730558"/>
                    <a:pt x="537615" y="725211"/>
                    <a:pt x="414779" y="716437"/>
                  </a:cubicBezTo>
                  <a:cubicBezTo>
                    <a:pt x="383280" y="714187"/>
                    <a:pt x="351934" y="710152"/>
                    <a:pt x="320511" y="707010"/>
                  </a:cubicBezTo>
                  <a:cubicBezTo>
                    <a:pt x="301657" y="700726"/>
                    <a:pt x="280486" y="699181"/>
                    <a:pt x="263950" y="688157"/>
                  </a:cubicBezTo>
                  <a:cubicBezTo>
                    <a:pt x="254523" y="681872"/>
                    <a:pt x="246083" y="673766"/>
                    <a:pt x="235670" y="669303"/>
                  </a:cubicBezTo>
                  <a:cubicBezTo>
                    <a:pt x="222966" y="663858"/>
                    <a:pt x="160522" y="652686"/>
                    <a:pt x="150829" y="650449"/>
                  </a:cubicBezTo>
                  <a:cubicBezTo>
                    <a:pt x="128389" y="645271"/>
                    <a:pt x="44579" y="625605"/>
                    <a:pt x="18853" y="612742"/>
                  </a:cubicBezTo>
                  <a:lnTo>
                    <a:pt x="0" y="6033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38DA70D-3FCF-381D-06B9-4902A547FCC8}"/>
                </a:ext>
              </a:extLst>
            </p:cNvPr>
            <p:cNvSpPr/>
            <p:nvPr/>
          </p:nvSpPr>
          <p:spPr>
            <a:xfrm>
              <a:off x="6649644" y="2724346"/>
              <a:ext cx="250777" cy="480767"/>
            </a:xfrm>
            <a:custGeom>
              <a:avLst/>
              <a:gdLst>
                <a:gd name="connsiteX0" fmla="*/ 241350 w 250777"/>
                <a:gd name="connsiteY0" fmla="*/ 0 h 480767"/>
                <a:gd name="connsiteX1" fmla="*/ 241350 w 250777"/>
                <a:gd name="connsiteY1" fmla="*/ 0 h 480767"/>
                <a:gd name="connsiteX2" fmla="*/ 156509 w 250777"/>
                <a:gd name="connsiteY2" fmla="*/ 9427 h 480767"/>
                <a:gd name="connsiteX3" fmla="*/ 128228 w 250777"/>
                <a:gd name="connsiteY3" fmla="*/ 18854 h 480767"/>
                <a:gd name="connsiteX4" fmla="*/ 52814 w 250777"/>
                <a:gd name="connsiteY4" fmla="*/ 103695 h 480767"/>
                <a:gd name="connsiteX5" fmla="*/ 24533 w 250777"/>
                <a:gd name="connsiteY5" fmla="*/ 160256 h 480767"/>
                <a:gd name="connsiteX6" fmla="*/ 24533 w 250777"/>
                <a:gd name="connsiteY6" fmla="*/ 461914 h 480767"/>
                <a:gd name="connsiteX7" fmla="*/ 52814 w 250777"/>
                <a:gd name="connsiteY7" fmla="*/ 480767 h 480767"/>
                <a:gd name="connsiteX8" fmla="*/ 109375 w 250777"/>
                <a:gd name="connsiteY8" fmla="*/ 471341 h 480767"/>
                <a:gd name="connsiteX9" fmla="*/ 165935 w 250777"/>
                <a:gd name="connsiteY9" fmla="*/ 424207 h 480767"/>
                <a:gd name="connsiteX10" fmla="*/ 203643 w 250777"/>
                <a:gd name="connsiteY10" fmla="*/ 367646 h 480767"/>
                <a:gd name="connsiteX11" fmla="*/ 213069 w 250777"/>
                <a:gd name="connsiteY11" fmla="*/ 329939 h 480767"/>
                <a:gd name="connsiteX12" fmla="*/ 231923 w 250777"/>
                <a:gd name="connsiteY12" fmla="*/ 226244 h 480767"/>
                <a:gd name="connsiteX13" fmla="*/ 250777 w 250777"/>
                <a:gd name="connsiteY13" fmla="*/ 169683 h 480767"/>
                <a:gd name="connsiteX14" fmla="*/ 241350 w 250777"/>
                <a:gd name="connsiteY14" fmla="*/ 47134 h 480767"/>
                <a:gd name="connsiteX15" fmla="*/ 241350 w 250777"/>
                <a:gd name="connsiteY15" fmla="*/ 0 h 48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0777" h="480767">
                  <a:moveTo>
                    <a:pt x="241350" y="0"/>
                  </a:moveTo>
                  <a:lnTo>
                    <a:pt x="241350" y="0"/>
                  </a:lnTo>
                  <a:cubicBezTo>
                    <a:pt x="213070" y="3142"/>
                    <a:pt x="184576" y="4749"/>
                    <a:pt x="156509" y="9427"/>
                  </a:cubicBezTo>
                  <a:cubicBezTo>
                    <a:pt x="146707" y="11061"/>
                    <a:pt x="136072" y="12753"/>
                    <a:pt x="128228" y="18854"/>
                  </a:cubicBezTo>
                  <a:cubicBezTo>
                    <a:pt x="107786" y="34753"/>
                    <a:pt x="67706" y="73911"/>
                    <a:pt x="52814" y="103695"/>
                  </a:cubicBezTo>
                  <a:cubicBezTo>
                    <a:pt x="13790" y="181744"/>
                    <a:pt x="78559" y="79220"/>
                    <a:pt x="24533" y="160256"/>
                  </a:cubicBezTo>
                  <a:cubicBezTo>
                    <a:pt x="-11620" y="268724"/>
                    <a:pt x="-4547" y="236544"/>
                    <a:pt x="24533" y="461914"/>
                  </a:cubicBezTo>
                  <a:cubicBezTo>
                    <a:pt x="25983" y="473151"/>
                    <a:pt x="43387" y="474483"/>
                    <a:pt x="52814" y="480767"/>
                  </a:cubicBezTo>
                  <a:cubicBezTo>
                    <a:pt x="71668" y="477625"/>
                    <a:pt x="91242" y="477385"/>
                    <a:pt x="109375" y="471341"/>
                  </a:cubicBezTo>
                  <a:cubicBezTo>
                    <a:pt x="125713" y="465895"/>
                    <a:pt x="156747" y="436020"/>
                    <a:pt x="165935" y="424207"/>
                  </a:cubicBezTo>
                  <a:cubicBezTo>
                    <a:pt x="179847" y="406321"/>
                    <a:pt x="203643" y="367646"/>
                    <a:pt x="203643" y="367646"/>
                  </a:cubicBezTo>
                  <a:cubicBezTo>
                    <a:pt x="206785" y="355077"/>
                    <a:pt x="210751" y="342686"/>
                    <a:pt x="213069" y="329939"/>
                  </a:cubicBezTo>
                  <a:cubicBezTo>
                    <a:pt x="224304" y="268146"/>
                    <a:pt x="217121" y="275582"/>
                    <a:pt x="231923" y="226244"/>
                  </a:cubicBezTo>
                  <a:cubicBezTo>
                    <a:pt x="237634" y="207209"/>
                    <a:pt x="250777" y="169683"/>
                    <a:pt x="250777" y="169683"/>
                  </a:cubicBezTo>
                  <a:cubicBezTo>
                    <a:pt x="247635" y="128833"/>
                    <a:pt x="251907" y="86721"/>
                    <a:pt x="241350" y="47134"/>
                  </a:cubicBezTo>
                  <a:cubicBezTo>
                    <a:pt x="238431" y="36187"/>
                    <a:pt x="241350" y="7856"/>
                    <a:pt x="24135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Up Arrow 24">
            <a:extLst>
              <a:ext uri="{FF2B5EF4-FFF2-40B4-BE49-F238E27FC236}">
                <a16:creationId xmlns:a16="http://schemas.microsoft.com/office/drawing/2014/main" id="{C7190DA8-4BD6-3806-6606-B3D71643F1C1}"/>
              </a:ext>
            </a:extLst>
          </p:cNvPr>
          <p:cNvSpPr/>
          <p:nvPr/>
        </p:nvSpPr>
        <p:spPr>
          <a:xfrm rot="7496693">
            <a:off x="2898649" y="1435062"/>
            <a:ext cx="148169" cy="37144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Up Arrow 27">
            <a:extLst>
              <a:ext uri="{FF2B5EF4-FFF2-40B4-BE49-F238E27FC236}">
                <a16:creationId xmlns:a16="http://schemas.microsoft.com/office/drawing/2014/main" id="{368AED4F-A6DF-2E4A-714A-18BB85D9CAAF}"/>
              </a:ext>
            </a:extLst>
          </p:cNvPr>
          <p:cNvSpPr/>
          <p:nvPr/>
        </p:nvSpPr>
        <p:spPr>
          <a:xfrm rot="3939072">
            <a:off x="6221667" y="1811648"/>
            <a:ext cx="148169" cy="371449"/>
          </a:xfrm>
          <a:prstGeom prst="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DA59207-ABA7-BFF0-4F10-6FCE5BFF1595}"/>
              </a:ext>
            </a:extLst>
          </p:cNvPr>
          <p:cNvGrpSpPr/>
          <p:nvPr/>
        </p:nvGrpSpPr>
        <p:grpSpPr>
          <a:xfrm>
            <a:off x="881553" y="3726446"/>
            <a:ext cx="2211824" cy="646331"/>
            <a:chOff x="6372520" y="4760536"/>
            <a:chExt cx="2211824" cy="64633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20936D9-5CC2-7696-99EE-33C9C2B156B1}"/>
                </a:ext>
              </a:extLst>
            </p:cNvPr>
            <p:cNvSpPr txBox="1"/>
            <p:nvPr/>
          </p:nvSpPr>
          <p:spPr>
            <a:xfrm>
              <a:off x="6372520" y="4760536"/>
              <a:ext cx="22118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Unstable Manifold of </a:t>
              </a:r>
            </a:p>
            <a:p>
              <a:r>
                <a:rPr lang="en-US" dirty="0"/>
                <a:t>periodic orbit at - 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FC8F331-D6D5-83AB-792D-C591CE4D0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23897" y="5168382"/>
              <a:ext cx="290258" cy="149527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7BB0EAF-4CC9-1EBB-C860-C6F9855FBAAE}"/>
              </a:ext>
            </a:extLst>
          </p:cNvPr>
          <p:cNvGrpSpPr/>
          <p:nvPr/>
        </p:nvGrpSpPr>
        <p:grpSpPr>
          <a:xfrm>
            <a:off x="5883897" y="3891557"/>
            <a:ext cx="2106243" cy="646331"/>
            <a:chOff x="6372520" y="4760536"/>
            <a:chExt cx="2106243" cy="64633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7F94CCB-5534-B9D7-E2EE-2D0112356753}"/>
                </a:ext>
              </a:extLst>
            </p:cNvPr>
            <p:cNvSpPr txBox="1"/>
            <p:nvPr/>
          </p:nvSpPr>
          <p:spPr>
            <a:xfrm>
              <a:off x="6372520" y="4760536"/>
              <a:ext cx="1961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Stable Manifold of </a:t>
              </a:r>
            </a:p>
            <a:p>
              <a:r>
                <a:rPr lang="en-US" dirty="0"/>
                <a:t>periodic orbit at + 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C8EE83E-40DA-AA55-0939-6B9659210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88505" y="5180072"/>
              <a:ext cx="290258" cy="149527"/>
            </a:xfrm>
            <a:prstGeom prst="rect">
              <a:avLst/>
            </a:prstGeom>
          </p:spPr>
        </p:pic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5B284BD-40BB-73C4-018E-215981B16F16}"/>
              </a:ext>
            </a:extLst>
          </p:cNvPr>
          <p:cNvCxnSpPr>
            <a:cxnSpLocks/>
          </p:cNvCxnSpPr>
          <p:nvPr/>
        </p:nvCxnSpPr>
        <p:spPr>
          <a:xfrm flipV="1">
            <a:off x="1989055" y="3486306"/>
            <a:ext cx="313211" cy="29670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26EC2A8-B62A-A038-B6AE-CEA64012A076}"/>
              </a:ext>
            </a:extLst>
          </p:cNvPr>
          <p:cNvCxnSpPr>
            <a:cxnSpLocks/>
          </p:cNvCxnSpPr>
          <p:nvPr/>
        </p:nvCxnSpPr>
        <p:spPr>
          <a:xfrm flipH="1" flipV="1">
            <a:off x="6392483" y="3478770"/>
            <a:ext cx="103018" cy="41278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reeform 50">
            <a:extLst>
              <a:ext uri="{FF2B5EF4-FFF2-40B4-BE49-F238E27FC236}">
                <a16:creationId xmlns:a16="http://schemas.microsoft.com/office/drawing/2014/main" id="{AEA3ED65-2100-D182-0C7D-0AC2EB47A5E5}"/>
              </a:ext>
            </a:extLst>
          </p:cNvPr>
          <p:cNvSpPr/>
          <p:nvPr/>
        </p:nvSpPr>
        <p:spPr>
          <a:xfrm>
            <a:off x="1612338" y="2261924"/>
            <a:ext cx="6599886" cy="729191"/>
          </a:xfrm>
          <a:custGeom>
            <a:avLst/>
            <a:gdLst>
              <a:gd name="connsiteX0" fmla="*/ 0 w 6599886"/>
              <a:gd name="connsiteY0" fmla="*/ 283385 h 1282689"/>
              <a:gd name="connsiteX1" fmla="*/ 1244338 w 6599886"/>
              <a:gd name="connsiteY1" fmla="*/ 581 h 1282689"/>
              <a:gd name="connsiteX2" fmla="*/ 2526383 w 6599886"/>
              <a:gd name="connsiteY2" fmla="*/ 349372 h 1282689"/>
              <a:gd name="connsiteX3" fmla="*/ 3582185 w 6599886"/>
              <a:gd name="connsiteY3" fmla="*/ 1282626 h 1282689"/>
              <a:gd name="connsiteX4" fmla="*/ 6155703 w 6599886"/>
              <a:gd name="connsiteY4" fmla="*/ 396506 h 1282689"/>
              <a:gd name="connsiteX5" fmla="*/ 6579909 w 6599886"/>
              <a:gd name="connsiteY5" fmla="*/ 236251 h 1282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9886" h="1282689">
                <a:moveTo>
                  <a:pt x="0" y="283385"/>
                </a:moveTo>
                <a:cubicBezTo>
                  <a:pt x="411637" y="136484"/>
                  <a:pt x="823274" y="-10417"/>
                  <a:pt x="1244338" y="581"/>
                </a:cubicBezTo>
                <a:cubicBezTo>
                  <a:pt x="1665402" y="11579"/>
                  <a:pt x="2136742" y="135698"/>
                  <a:pt x="2526383" y="349372"/>
                </a:cubicBezTo>
                <a:cubicBezTo>
                  <a:pt x="2916024" y="563046"/>
                  <a:pt x="2977298" y="1274770"/>
                  <a:pt x="3582185" y="1282626"/>
                </a:cubicBezTo>
                <a:cubicBezTo>
                  <a:pt x="4187072" y="1290482"/>
                  <a:pt x="5656082" y="570902"/>
                  <a:pt x="6155703" y="396506"/>
                </a:cubicBezTo>
                <a:cubicBezTo>
                  <a:pt x="6655324" y="222110"/>
                  <a:pt x="6617616" y="229180"/>
                  <a:pt x="6579909" y="236251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EAFA181-C03B-4957-0D1E-B61F30C82E75}"/>
              </a:ext>
            </a:extLst>
          </p:cNvPr>
          <p:cNvSpPr txBox="1"/>
          <p:nvPr/>
        </p:nvSpPr>
        <p:spPr>
          <a:xfrm>
            <a:off x="2090289" y="535949"/>
            <a:ext cx="1030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Periodic</a:t>
            </a:r>
          </a:p>
          <a:p>
            <a:r>
              <a:rPr lang="en-US" dirty="0"/>
              <a:t>Orbit at -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B469677B-D896-DE24-E1A5-F6115AB3F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783" y="935994"/>
            <a:ext cx="290258" cy="149527"/>
          </a:xfrm>
          <a:prstGeom prst="rect">
            <a:avLst/>
          </a:prstGeom>
        </p:spPr>
      </p:pic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ACBE4DD-23E8-02E2-F024-8CF915DA22BB}"/>
              </a:ext>
            </a:extLst>
          </p:cNvPr>
          <p:cNvCxnSpPr>
            <a:cxnSpLocks/>
          </p:cNvCxnSpPr>
          <p:nvPr/>
        </p:nvCxnSpPr>
        <p:spPr>
          <a:xfrm flipH="1">
            <a:off x="1713954" y="880814"/>
            <a:ext cx="490194" cy="21657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3C74B62-5CAB-599F-00D5-7EAB5392E87A}"/>
              </a:ext>
            </a:extLst>
          </p:cNvPr>
          <p:cNvSpPr txBox="1"/>
          <p:nvPr/>
        </p:nvSpPr>
        <p:spPr>
          <a:xfrm>
            <a:off x="8789676" y="901732"/>
            <a:ext cx="1075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Periodic</a:t>
            </a:r>
          </a:p>
          <a:p>
            <a:r>
              <a:rPr lang="en-US" dirty="0"/>
              <a:t>Orbit at +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04882456-B5A5-FC3A-DA73-DFD5D96C3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9732" y="1301777"/>
            <a:ext cx="290258" cy="149527"/>
          </a:xfrm>
          <a:prstGeom prst="rect">
            <a:avLst/>
          </a:prstGeom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B9F5E4F-DD73-E5E8-59EC-F93D6994E55D}"/>
              </a:ext>
            </a:extLst>
          </p:cNvPr>
          <p:cNvCxnSpPr>
            <a:cxnSpLocks/>
            <a:stCxn id="57" idx="1"/>
          </p:cNvCxnSpPr>
          <p:nvPr/>
        </p:nvCxnSpPr>
        <p:spPr>
          <a:xfrm flipH="1">
            <a:off x="8299482" y="1224898"/>
            <a:ext cx="490194" cy="216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91C6FBE4-FFEF-F5E1-31FD-FEE929DB2F02}"/>
              </a:ext>
            </a:extLst>
          </p:cNvPr>
          <p:cNvSpPr/>
          <p:nvPr/>
        </p:nvSpPr>
        <p:spPr>
          <a:xfrm>
            <a:off x="1192011" y="1145954"/>
            <a:ext cx="789544" cy="2124797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843BDDB-CCD5-5E00-191C-356739BDDCFE}"/>
              </a:ext>
            </a:extLst>
          </p:cNvPr>
          <p:cNvSpPr/>
          <p:nvPr/>
        </p:nvSpPr>
        <p:spPr>
          <a:xfrm>
            <a:off x="7595368" y="1289456"/>
            <a:ext cx="753398" cy="1820052"/>
          </a:xfrm>
          <a:prstGeom prst="ellipse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ight Arrow 61">
            <a:extLst>
              <a:ext uri="{FF2B5EF4-FFF2-40B4-BE49-F238E27FC236}">
                <a16:creationId xmlns:a16="http://schemas.microsoft.com/office/drawing/2014/main" id="{E00DC846-A0E1-C89A-D4E6-FE3F2D78A13F}"/>
              </a:ext>
            </a:extLst>
          </p:cNvPr>
          <p:cNvSpPr/>
          <p:nvPr/>
        </p:nvSpPr>
        <p:spPr>
          <a:xfrm rot="20594793">
            <a:off x="5868215" y="2821501"/>
            <a:ext cx="266554" cy="134961"/>
          </a:xfrm>
          <a:prstGeom prst="rightArrow">
            <a:avLst/>
          </a:prstGeom>
          <a:ln w="38100" cap="sq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ight Arrow 62">
            <a:extLst>
              <a:ext uri="{FF2B5EF4-FFF2-40B4-BE49-F238E27FC236}">
                <a16:creationId xmlns:a16="http://schemas.microsoft.com/office/drawing/2014/main" id="{2B606E11-3CFF-AE74-FB8E-2CF861E55FC9}"/>
              </a:ext>
            </a:extLst>
          </p:cNvPr>
          <p:cNvSpPr/>
          <p:nvPr/>
        </p:nvSpPr>
        <p:spPr>
          <a:xfrm rot="20929598">
            <a:off x="2439398" y="2185425"/>
            <a:ext cx="266554" cy="134961"/>
          </a:xfrm>
          <a:prstGeom prst="rightArrow">
            <a:avLst/>
          </a:prstGeom>
          <a:ln w="38100" cap="sq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Up Arrow 64">
            <a:extLst>
              <a:ext uri="{FF2B5EF4-FFF2-40B4-BE49-F238E27FC236}">
                <a16:creationId xmlns:a16="http://schemas.microsoft.com/office/drawing/2014/main" id="{6BB8FC74-1F2B-30E1-D69B-E43D88D44575}"/>
              </a:ext>
            </a:extLst>
          </p:cNvPr>
          <p:cNvSpPr/>
          <p:nvPr/>
        </p:nvSpPr>
        <p:spPr>
          <a:xfrm rot="551108">
            <a:off x="7580008" y="1793586"/>
            <a:ext cx="179109" cy="1763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Up Arrow 65">
            <a:extLst>
              <a:ext uri="{FF2B5EF4-FFF2-40B4-BE49-F238E27FC236}">
                <a16:creationId xmlns:a16="http://schemas.microsoft.com/office/drawing/2014/main" id="{38BF34B9-EF5F-3826-D098-1F7A7C8D70CF}"/>
              </a:ext>
            </a:extLst>
          </p:cNvPr>
          <p:cNvSpPr/>
          <p:nvPr/>
        </p:nvSpPr>
        <p:spPr>
          <a:xfrm rot="551108">
            <a:off x="1190751" y="1446250"/>
            <a:ext cx="179109" cy="176304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A85DC26-BDD7-69FA-435A-F0AC6B27BA9F}"/>
              </a:ext>
            </a:extLst>
          </p:cNvPr>
          <p:cNvSpPr/>
          <p:nvPr/>
        </p:nvSpPr>
        <p:spPr>
          <a:xfrm>
            <a:off x="1465389" y="395927"/>
            <a:ext cx="6522075" cy="3369034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BEA6F04-E1B9-9CE8-86E2-7398D47FBE3E}"/>
              </a:ext>
            </a:extLst>
          </p:cNvPr>
          <p:cNvSpPr txBox="1"/>
          <p:nvPr/>
        </p:nvSpPr>
        <p:spPr>
          <a:xfrm>
            <a:off x="313040" y="6323573"/>
            <a:ext cx="17295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*Koon et al., Chaos 2000</a:t>
            </a:r>
          </a:p>
        </p:txBody>
      </p:sp>
    </p:spTree>
    <p:extLst>
      <p:ext uri="{BB962C8B-B14F-4D97-AF65-F5344CB8AC3E}">
        <p14:creationId xmlns:p14="http://schemas.microsoft.com/office/powerpoint/2010/main" val="373913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DBB2E2-F2FF-458E-9726-88CEECDDB519}"/>
              </a:ext>
            </a:extLst>
          </p:cNvPr>
          <p:cNvSpPr txBox="1"/>
          <p:nvPr/>
        </p:nvSpPr>
        <p:spPr>
          <a:xfrm>
            <a:off x="2558577" y="-45740"/>
            <a:ext cx="40137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Phase space analysis for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6AF1A6-1C4D-F3EB-37BA-5D6CDFFBB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609" y="75169"/>
            <a:ext cx="919108" cy="352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1243E3-39D7-19E7-76CF-129B9659F39C}"/>
              </a:ext>
            </a:extLst>
          </p:cNvPr>
          <p:cNvSpPr txBox="1"/>
          <p:nvPr/>
        </p:nvSpPr>
        <p:spPr>
          <a:xfrm>
            <a:off x="185351" y="423718"/>
            <a:ext cx="8150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Stable and unstable manifolds of periodic orbits at infinities intersect transversally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Transport is possible between the three regions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D66E43E-AFF5-5136-939D-280E17A3227C}"/>
              </a:ext>
            </a:extLst>
          </p:cNvPr>
          <p:cNvSpPr txBox="1"/>
          <p:nvPr/>
        </p:nvSpPr>
        <p:spPr>
          <a:xfrm>
            <a:off x="7471275" y="-50490"/>
            <a:ext cx="27254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: Lobe Dynamics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FDDA49E0-511A-3EC8-46B4-06901B481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549" y="774170"/>
            <a:ext cx="1330060" cy="26745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CF9D2A3-B2BB-CC82-FA7C-116C6653E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237" y="1132020"/>
            <a:ext cx="10058025" cy="5725980"/>
          </a:xfrm>
          <a:prstGeom prst="rect">
            <a:avLst/>
          </a:prstGeom>
          <a:solidFill>
            <a:schemeClr val="accent1"/>
          </a:solidFill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C57459CD-B0BC-3BC8-DD25-91D9D008BAA5}"/>
              </a:ext>
            </a:extLst>
          </p:cNvPr>
          <p:cNvGrpSpPr/>
          <p:nvPr/>
        </p:nvGrpSpPr>
        <p:grpSpPr>
          <a:xfrm>
            <a:off x="3884863" y="1785696"/>
            <a:ext cx="635607" cy="466079"/>
            <a:chOff x="3536838" y="1331834"/>
            <a:chExt cx="1014607" cy="812411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52F80CF-C7C0-AA9A-44D3-E215512F4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36838" y="1331834"/>
              <a:ext cx="940214" cy="348830"/>
            </a:xfrm>
            <a:prstGeom prst="rect">
              <a:avLst/>
            </a:prstGeom>
          </p:spPr>
        </p:pic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671C3880-EFF3-4121-089B-900E61993F0C}"/>
                </a:ext>
              </a:extLst>
            </p:cNvPr>
            <p:cNvCxnSpPr>
              <a:cxnSpLocks/>
            </p:cNvCxnSpPr>
            <p:nvPr/>
          </p:nvCxnSpPr>
          <p:spPr>
            <a:xfrm>
              <a:off x="4150940" y="1776116"/>
              <a:ext cx="400505" cy="36812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888BA0F-D724-9223-5A49-2EBA4392F255}"/>
              </a:ext>
            </a:extLst>
          </p:cNvPr>
          <p:cNvGrpSpPr/>
          <p:nvPr/>
        </p:nvGrpSpPr>
        <p:grpSpPr>
          <a:xfrm>
            <a:off x="6609746" y="1177628"/>
            <a:ext cx="825778" cy="440899"/>
            <a:chOff x="6609744" y="1075712"/>
            <a:chExt cx="1389515" cy="607689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073A73A-C179-A439-076D-98FC9F327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09744" y="1075712"/>
              <a:ext cx="1389515" cy="336212"/>
            </a:xfrm>
            <a:prstGeom prst="rect">
              <a:avLst/>
            </a:prstGeom>
          </p:spPr>
        </p:pic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5BB5E0D0-04C0-C8A0-4714-99E38E23AC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09744" y="1469921"/>
              <a:ext cx="225759" cy="21348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0D2DF88-684C-07FE-5FD3-6CBA2426A273}"/>
              </a:ext>
            </a:extLst>
          </p:cNvPr>
          <p:cNvGrpSpPr/>
          <p:nvPr/>
        </p:nvGrpSpPr>
        <p:grpSpPr>
          <a:xfrm>
            <a:off x="7574913" y="1538063"/>
            <a:ext cx="2171567" cy="1354495"/>
            <a:chOff x="7574913" y="1459043"/>
            <a:chExt cx="2171567" cy="1354495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25E0350F-4430-EAB8-649E-66C0350EF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33987" y="1459043"/>
              <a:ext cx="912493" cy="227257"/>
            </a:xfrm>
            <a:prstGeom prst="rect">
              <a:avLst/>
            </a:prstGeom>
          </p:spPr>
        </p:pic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BDC946DF-D89F-C844-FD55-4F274F665B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74913" y="1708266"/>
              <a:ext cx="1272811" cy="110527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Freeform 61">
            <a:extLst>
              <a:ext uri="{FF2B5EF4-FFF2-40B4-BE49-F238E27FC236}">
                <a16:creationId xmlns:a16="http://schemas.microsoft.com/office/drawing/2014/main" id="{48CC603D-4BAB-C582-5CCE-4E2F9704DF7B}"/>
              </a:ext>
            </a:extLst>
          </p:cNvPr>
          <p:cNvSpPr/>
          <p:nvPr/>
        </p:nvSpPr>
        <p:spPr>
          <a:xfrm>
            <a:off x="4551445" y="2239416"/>
            <a:ext cx="653601" cy="542611"/>
          </a:xfrm>
          <a:custGeom>
            <a:avLst/>
            <a:gdLst>
              <a:gd name="connsiteX0" fmla="*/ 251667 w 653601"/>
              <a:gd name="connsiteY0" fmla="*/ 542611 h 542611"/>
              <a:gd name="connsiteX1" fmla="*/ 251667 w 653601"/>
              <a:gd name="connsiteY1" fmla="*/ 542611 h 542611"/>
              <a:gd name="connsiteX2" fmla="*/ 181329 w 653601"/>
              <a:gd name="connsiteY2" fmla="*/ 472272 h 542611"/>
              <a:gd name="connsiteX3" fmla="*/ 161232 w 653601"/>
              <a:gd name="connsiteY3" fmla="*/ 411982 h 542611"/>
              <a:gd name="connsiteX4" fmla="*/ 141135 w 653601"/>
              <a:gd name="connsiteY4" fmla="*/ 381837 h 542611"/>
              <a:gd name="connsiteX5" fmla="*/ 110990 w 653601"/>
              <a:gd name="connsiteY5" fmla="*/ 321547 h 542611"/>
              <a:gd name="connsiteX6" fmla="*/ 100942 w 653601"/>
              <a:gd name="connsiteY6" fmla="*/ 291402 h 542611"/>
              <a:gd name="connsiteX7" fmla="*/ 60748 w 653601"/>
              <a:gd name="connsiteY7" fmla="*/ 231112 h 542611"/>
              <a:gd name="connsiteX8" fmla="*/ 20555 w 653601"/>
              <a:gd name="connsiteY8" fmla="*/ 140677 h 542611"/>
              <a:gd name="connsiteX9" fmla="*/ 10507 w 653601"/>
              <a:gd name="connsiteY9" fmla="*/ 0 h 542611"/>
              <a:gd name="connsiteX10" fmla="*/ 141135 w 653601"/>
              <a:gd name="connsiteY10" fmla="*/ 10048 h 542611"/>
              <a:gd name="connsiteX11" fmla="*/ 171280 w 653601"/>
              <a:gd name="connsiteY11" fmla="*/ 20096 h 542611"/>
              <a:gd name="connsiteX12" fmla="*/ 221522 w 653601"/>
              <a:gd name="connsiteY12" fmla="*/ 30145 h 542611"/>
              <a:gd name="connsiteX13" fmla="*/ 281812 w 653601"/>
              <a:gd name="connsiteY13" fmla="*/ 50241 h 542611"/>
              <a:gd name="connsiteX14" fmla="*/ 402392 w 653601"/>
              <a:gd name="connsiteY14" fmla="*/ 90435 h 542611"/>
              <a:gd name="connsiteX15" fmla="*/ 472731 w 653601"/>
              <a:gd name="connsiteY15" fmla="*/ 110531 h 542611"/>
              <a:gd name="connsiteX16" fmla="*/ 653601 w 653601"/>
              <a:gd name="connsiteY16" fmla="*/ 120580 h 542611"/>
              <a:gd name="connsiteX17" fmla="*/ 633504 w 653601"/>
              <a:gd name="connsiteY17" fmla="*/ 150725 h 542611"/>
              <a:gd name="connsiteX18" fmla="*/ 603359 w 653601"/>
              <a:gd name="connsiteY18" fmla="*/ 160773 h 542611"/>
              <a:gd name="connsiteX19" fmla="*/ 593311 w 653601"/>
              <a:gd name="connsiteY19" fmla="*/ 190918 h 542611"/>
              <a:gd name="connsiteX20" fmla="*/ 563166 w 653601"/>
              <a:gd name="connsiteY20" fmla="*/ 211015 h 542611"/>
              <a:gd name="connsiteX21" fmla="*/ 533021 w 653601"/>
              <a:gd name="connsiteY21" fmla="*/ 271305 h 542611"/>
              <a:gd name="connsiteX22" fmla="*/ 502876 w 653601"/>
              <a:gd name="connsiteY22" fmla="*/ 301450 h 542611"/>
              <a:gd name="connsiteX23" fmla="*/ 482779 w 653601"/>
              <a:gd name="connsiteY23" fmla="*/ 331595 h 542611"/>
              <a:gd name="connsiteX24" fmla="*/ 422489 w 653601"/>
              <a:gd name="connsiteY24" fmla="*/ 371789 h 542611"/>
              <a:gd name="connsiteX25" fmla="*/ 392344 w 653601"/>
              <a:gd name="connsiteY25" fmla="*/ 391885 h 542611"/>
              <a:gd name="connsiteX26" fmla="*/ 372247 w 653601"/>
              <a:gd name="connsiteY26" fmla="*/ 422030 h 542611"/>
              <a:gd name="connsiteX27" fmla="*/ 342102 w 653601"/>
              <a:gd name="connsiteY27" fmla="*/ 442127 h 542611"/>
              <a:gd name="connsiteX28" fmla="*/ 311957 w 653601"/>
              <a:gd name="connsiteY28" fmla="*/ 502417 h 542611"/>
              <a:gd name="connsiteX29" fmla="*/ 251667 w 653601"/>
              <a:gd name="connsiteY29" fmla="*/ 542611 h 542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53601" h="542611">
                <a:moveTo>
                  <a:pt x="251667" y="542611"/>
                </a:moveTo>
                <a:lnTo>
                  <a:pt x="251667" y="542611"/>
                </a:lnTo>
                <a:cubicBezTo>
                  <a:pt x="228221" y="519165"/>
                  <a:pt x="200203" y="499534"/>
                  <a:pt x="181329" y="472272"/>
                </a:cubicBezTo>
                <a:cubicBezTo>
                  <a:pt x="169271" y="454855"/>
                  <a:pt x="172983" y="429608"/>
                  <a:pt x="161232" y="411982"/>
                </a:cubicBezTo>
                <a:lnTo>
                  <a:pt x="141135" y="381837"/>
                </a:lnTo>
                <a:cubicBezTo>
                  <a:pt x="115879" y="306067"/>
                  <a:pt x="149948" y="399463"/>
                  <a:pt x="110990" y="321547"/>
                </a:cubicBezTo>
                <a:cubicBezTo>
                  <a:pt x="106253" y="312073"/>
                  <a:pt x="106086" y="300661"/>
                  <a:pt x="100942" y="291402"/>
                </a:cubicBezTo>
                <a:cubicBezTo>
                  <a:pt x="89212" y="270288"/>
                  <a:pt x="60748" y="231112"/>
                  <a:pt x="60748" y="231112"/>
                </a:cubicBezTo>
                <a:cubicBezTo>
                  <a:pt x="36833" y="159365"/>
                  <a:pt x="52403" y="188448"/>
                  <a:pt x="20555" y="140677"/>
                </a:cubicBezTo>
                <a:cubicBezTo>
                  <a:pt x="-8081" y="54768"/>
                  <a:pt x="-2170" y="101406"/>
                  <a:pt x="10507" y="0"/>
                </a:cubicBezTo>
                <a:cubicBezTo>
                  <a:pt x="54050" y="3349"/>
                  <a:pt x="97801" y="4631"/>
                  <a:pt x="141135" y="10048"/>
                </a:cubicBezTo>
                <a:cubicBezTo>
                  <a:pt x="151645" y="11362"/>
                  <a:pt x="161004" y="17527"/>
                  <a:pt x="171280" y="20096"/>
                </a:cubicBezTo>
                <a:cubicBezTo>
                  <a:pt x="187849" y="24238"/>
                  <a:pt x="205045" y="25651"/>
                  <a:pt x="221522" y="30145"/>
                </a:cubicBezTo>
                <a:cubicBezTo>
                  <a:pt x="241959" y="35719"/>
                  <a:pt x="261715" y="43542"/>
                  <a:pt x="281812" y="50241"/>
                </a:cubicBezTo>
                <a:lnTo>
                  <a:pt x="402392" y="90435"/>
                </a:lnTo>
                <a:cubicBezTo>
                  <a:pt x="420236" y="96383"/>
                  <a:pt x="455382" y="108954"/>
                  <a:pt x="472731" y="110531"/>
                </a:cubicBezTo>
                <a:cubicBezTo>
                  <a:pt x="532866" y="115998"/>
                  <a:pt x="593311" y="117230"/>
                  <a:pt x="653601" y="120580"/>
                </a:cubicBezTo>
                <a:cubicBezTo>
                  <a:pt x="646902" y="130628"/>
                  <a:pt x="642934" y="143181"/>
                  <a:pt x="633504" y="150725"/>
                </a:cubicBezTo>
                <a:cubicBezTo>
                  <a:pt x="625233" y="157342"/>
                  <a:pt x="610849" y="153283"/>
                  <a:pt x="603359" y="160773"/>
                </a:cubicBezTo>
                <a:cubicBezTo>
                  <a:pt x="595869" y="168263"/>
                  <a:pt x="599928" y="182647"/>
                  <a:pt x="593311" y="190918"/>
                </a:cubicBezTo>
                <a:cubicBezTo>
                  <a:pt x="585767" y="200348"/>
                  <a:pt x="573214" y="204316"/>
                  <a:pt x="563166" y="211015"/>
                </a:cubicBezTo>
                <a:cubicBezTo>
                  <a:pt x="553095" y="241228"/>
                  <a:pt x="554665" y="245332"/>
                  <a:pt x="533021" y="271305"/>
                </a:cubicBezTo>
                <a:cubicBezTo>
                  <a:pt x="523924" y="282222"/>
                  <a:pt x="511973" y="290533"/>
                  <a:pt x="502876" y="301450"/>
                </a:cubicBezTo>
                <a:cubicBezTo>
                  <a:pt x="495145" y="310728"/>
                  <a:pt x="491868" y="323642"/>
                  <a:pt x="482779" y="331595"/>
                </a:cubicBezTo>
                <a:cubicBezTo>
                  <a:pt x="464602" y="347500"/>
                  <a:pt x="442586" y="358391"/>
                  <a:pt x="422489" y="371789"/>
                </a:cubicBezTo>
                <a:lnTo>
                  <a:pt x="392344" y="391885"/>
                </a:lnTo>
                <a:cubicBezTo>
                  <a:pt x="385645" y="401933"/>
                  <a:pt x="380786" y="413491"/>
                  <a:pt x="372247" y="422030"/>
                </a:cubicBezTo>
                <a:cubicBezTo>
                  <a:pt x="363708" y="430569"/>
                  <a:pt x="349646" y="432697"/>
                  <a:pt x="342102" y="442127"/>
                </a:cubicBezTo>
                <a:cubicBezTo>
                  <a:pt x="309739" y="482582"/>
                  <a:pt x="359019" y="464767"/>
                  <a:pt x="311957" y="502417"/>
                </a:cubicBezTo>
                <a:cubicBezTo>
                  <a:pt x="260221" y="543806"/>
                  <a:pt x="261715" y="535912"/>
                  <a:pt x="251667" y="542611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2ECC5E86-67DE-45E3-6B31-94CFD4E6E3E0}"/>
              </a:ext>
            </a:extLst>
          </p:cNvPr>
          <p:cNvSpPr/>
          <p:nvPr/>
        </p:nvSpPr>
        <p:spPr>
          <a:xfrm>
            <a:off x="6113682" y="1530416"/>
            <a:ext cx="734240" cy="781739"/>
          </a:xfrm>
          <a:custGeom>
            <a:avLst/>
            <a:gdLst>
              <a:gd name="connsiteX0" fmla="*/ 0 w 803943"/>
              <a:gd name="connsiteY0" fmla="*/ 80387 h 773723"/>
              <a:gd name="connsiteX1" fmla="*/ 0 w 803943"/>
              <a:gd name="connsiteY1" fmla="*/ 80387 h 773723"/>
              <a:gd name="connsiteX2" fmla="*/ 60291 w 803943"/>
              <a:gd name="connsiteY2" fmla="*/ 150726 h 773723"/>
              <a:gd name="connsiteX3" fmla="*/ 80387 w 803943"/>
              <a:gd name="connsiteY3" fmla="*/ 180871 h 773723"/>
              <a:gd name="connsiteX4" fmla="*/ 110532 w 803943"/>
              <a:gd name="connsiteY4" fmla="*/ 200967 h 773723"/>
              <a:gd name="connsiteX5" fmla="*/ 160774 w 803943"/>
              <a:gd name="connsiteY5" fmla="*/ 291403 h 773723"/>
              <a:gd name="connsiteX6" fmla="*/ 180871 w 803943"/>
              <a:gd name="connsiteY6" fmla="*/ 321548 h 773723"/>
              <a:gd name="connsiteX7" fmla="*/ 211016 w 803943"/>
              <a:gd name="connsiteY7" fmla="*/ 351693 h 773723"/>
              <a:gd name="connsiteX8" fmla="*/ 261258 w 803943"/>
              <a:gd name="connsiteY8" fmla="*/ 401934 h 773723"/>
              <a:gd name="connsiteX9" fmla="*/ 301451 w 803943"/>
              <a:gd name="connsiteY9" fmla="*/ 462225 h 773723"/>
              <a:gd name="connsiteX10" fmla="*/ 321548 w 803943"/>
              <a:gd name="connsiteY10" fmla="*/ 492370 h 773723"/>
              <a:gd name="connsiteX11" fmla="*/ 351693 w 803943"/>
              <a:gd name="connsiteY11" fmla="*/ 522515 h 773723"/>
              <a:gd name="connsiteX12" fmla="*/ 371789 w 803943"/>
              <a:gd name="connsiteY12" fmla="*/ 552660 h 773723"/>
              <a:gd name="connsiteX13" fmla="*/ 401935 w 803943"/>
              <a:gd name="connsiteY13" fmla="*/ 572756 h 773723"/>
              <a:gd name="connsiteX14" fmla="*/ 432080 w 803943"/>
              <a:gd name="connsiteY14" fmla="*/ 602901 h 773723"/>
              <a:gd name="connsiteX15" fmla="*/ 492370 w 803943"/>
              <a:gd name="connsiteY15" fmla="*/ 633046 h 773723"/>
              <a:gd name="connsiteX16" fmla="*/ 612950 w 803943"/>
              <a:gd name="connsiteY16" fmla="*/ 713433 h 773723"/>
              <a:gd name="connsiteX17" fmla="*/ 643095 w 803943"/>
              <a:gd name="connsiteY17" fmla="*/ 733530 h 773723"/>
              <a:gd name="connsiteX18" fmla="*/ 703385 w 803943"/>
              <a:gd name="connsiteY18" fmla="*/ 753627 h 773723"/>
              <a:gd name="connsiteX19" fmla="*/ 773724 w 803943"/>
              <a:gd name="connsiteY19" fmla="*/ 773723 h 773723"/>
              <a:gd name="connsiteX20" fmla="*/ 803869 w 803943"/>
              <a:gd name="connsiteY20" fmla="*/ 763675 h 773723"/>
              <a:gd name="connsiteX21" fmla="*/ 733530 w 803943"/>
              <a:gd name="connsiteY21" fmla="*/ 673240 h 773723"/>
              <a:gd name="connsiteX22" fmla="*/ 723482 w 803943"/>
              <a:gd name="connsiteY22" fmla="*/ 643095 h 773723"/>
              <a:gd name="connsiteX23" fmla="*/ 693337 w 803943"/>
              <a:gd name="connsiteY23" fmla="*/ 612950 h 773723"/>
              <a:gd name="connsiteX24" fmla="*/ 673240 w 803943"/>
              <a:gd name="connsiteY24" fmla="*/ 582805 h 773723"/>
              <a:gd name="connsiteX25" fmla="*/ 643095 w 803943"/>
              <a:gd name="connsiteY25" fmla="*/ 522515 h 773723"/>
              <a:gd name="connsiteX26" fmla="*/ 612950 w 803943"/>
              <a:gd name="connsiteY26" fmla="*/ 462225 h 773723"/>
              <a:gd name="connsiteX27" fmla="*/ 552660 w 803943"/>
              <a:gd name="connsiteY27" fmla="*/ 341644 h 773723"/>
              <a:gd name="connsiteX28" fmla="*/ 532563 w 803943"/>
              <a:gd name="connsiteY28" fmla="*/ 311499 h 773723"/>
              <a:gd name="connsiteX29" fmla="*/ 502418 w 803943"/>
              <a:gd name="connsiteY29" fmla="*/ 291403 h 773723"/>
              <a:gd name="connsiteX30" fmla="*/ 462225 w 803943"/>
              <a:gd name="connsiteY30" fmla="*/ 241161 h 773723"/>
              <a:gd name="connsiteX31" fmla="*/ 411983 w 803943"/>
              <a:gd name="connsiteY31" fmla="*/ 190919 h 773723"/>
              <a:gd name="connsiteX32" fmla="*/ 371789 w 803943"/>
              <a:gd name="connsiteY32" fmla="*/ 140677 h 773723"/>
              <a:gd name="connsiteX33" fmla="*/ 301451 w 803943"/>
              <a:gd name="connsiteY33" fmla="*/ 50242 h 773723"/>
              <a:gd name="connsiteX34" fmla="*/ 241161 w 803943"/>
              <a:gd name="connsiteY34" fmla="*/ 30145 h 773723"/>
              <a:gd name="connsiteX35" fmla="*/ 211016 w 803943"/>
              <a:gd name="connsiteY35" fmla="*/ 20097 h 773723"/>
              <a:gd name="connsiteX36" fmla="*/ 180871 w 803943"/>
              <a:gd name="connsiteY36" fmla="*/ 10049 h 773723"/>
              <a:gd name="connsiteX37" fmla="*/ 140677 w 803943"/>
              <a:gd name="connsiteY37" fmla="*/ 0 h 773723"/>
              <a:gd name="connsiteX38" fmla="*/ 40194 w 803943"/>
              <a:gd name="connsiteY38" fmla="*/ 10049 h 773723"/>
              <a:gd name="connsiteX39" fmla="*/ 10049 w 803943"/>
              <a:gd name="connsiteY39" fmla="*/ 20097 h 773723"/>
              <a:gd name="connsiteX40" fmla="*/ 0 w 803943"/>
              <a:gd name="connsiteY40" fmla="*/ 80387 h 773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03943" h="773723">
                <a:moveTo>
                  <a:pt x="0" y="80387"/>
                </a:moveTo>
                <a:lnTo>
                  <a:pt x="0" y="80387"/>
                </a:lnTo>
                <a:cubicBezTo>
                  <a:pt x="20097" y="103833"/>
                  <a:pt x="41000" y="126612"/>
                  <a:pt x="60291" y="150726"/>
                </a:cubicBezTo>
                <a:cubicBezTo>
                  <a:pt x="67835" y="160156"/>
                  <a:pt x="71848" y="172332"/>
                  <a:pt x="80387" y="180871"/>
                </a:cubicBezTo>
                <a:cubicBezTo>
                  <a:pt x="88926" y="189410"/>
                  <a:pt x="100484" y="194268"/>
                  <a:pt x="110532" y="200967"/>
                </a:cubicBezTo>
                <a:cubicBezTo>
                  <a:pt x="128219" y="254025"/>
                  <a:pt x="114706" y="222301"/>
                  <a:pt x="160774" y="291403"/>
                </a:cubicBezTo>
                <a:cubicBezTo>
                  <a:pt x="167473" y="301451"/>
                  <a:pt x="172332" y="313009"/>
                  <a:pt x="180871" y="321548"/>
                </a:cubicBezTo>
                <a:cubicBezTo>
                  <a:pt x="190919" y="331596"/>
                  <a:pt x="201919" y="340776"/>
                  <a:pt x="211016" y="351693"/>
                </a:cubicBezTo>
                <a:cubicBezTo>
                  <a:pt x="252883" y="401933"/>
                  <a:pt x="205993" y="365092"/>
                  <a:pt x="261258" y="401934"/>
                </a:cubicBezTo>
                <a:lnTo>
                  <a:pt x="301451" y="462225"/>
                </a:lnTo>
                <a:cubicBezTo>
                  <a:pt x="308150" y="472273"/>
                  <a:pt x="313009" y="483831"/>
                  <a:pt x="321548" y="492370"/>
                </a:cubicBezTo>
                <a:cubicBezTo>
                  <a:pt x="331596" y="502418"/>
                  <a:pt x="342596" y="511598"/>
                  <a:pt x="351693" y="522515"/>
                </a:cubicBezTo>
                <a:cubicBezTo>
                  <a:pt x="359424" y="531792"/>
                  <a:pt x="363250" y="544121"/>
                  <a:pt x="371789" y="552660"/>
                </a:cubicBezTo>
                <a:cubicBezTo>
                  <a:pt x="380329" y="561199"/>
                  <a:pt x="392657" y="565025"/>
                  <a:pt x="401935" y="572756"/>
                </a:cubicBezTo>
                <a:cubicBezTo>
                  <a:pt x="412852" y="581853"/>
                  <a:pt x="421163" y="593804"/>
                  <a:pt x="432080" y="602901"/>
                </a:cubicBezTo>
                <a:cubicBezTo>
                  <a:pt x="458053" y="624545"/>
                  <a:pt x="462157" y="622975"/>
                  <a:pt x="492370" y="633046"/>
                </a:cubicBezTo>
                <a:lnTo>
                  <a:pt x="612950" y="713433"/>
                </a:lnTo>
                <a:cubicBezTo>
                  <a:pt x="622998" y="720132"/>
                  <a:pt x="631638" y="729711"/>
                  <a:pt x="643095" y="733530"/>
                </a:cubicBezTo>
                <a:cubicBezTo>
                  <a:pt x="663192" y="740229"/>
                  <a:pt x="682834" y="748489"/>
                  <a:pt x="703385" y="753627"/>
                </a:cubicBezTo>
                <a:cubicBezTo>
                  <a:pt x="753854" y="766244"/>
                  <a:pt x="730477" y="759308"/>
                  <a:pt x="773724" y="773723"/>
                </a:cubicBezTo>
                <a:cubicBezTo>
                  <a:pt x="783772" y="770374"/>
                  <a:pt x="805367" y="774160"/>
                  <a:pt x="803869" y="763675"/>
                </a:cubicBezTo>
                <a:cubicBezTo>
                  <a:pt x="799862" y="735631"/>
                  <a:pt x="754826" y="694536"/>
                  <a:pt x="733530" y="673240"/>
                </a:cubicBezTo>
                <a:cubicBezTo>
                  <a:pt x="730181" y="663192"/>
                  <a:pt x="729357" y="651908"/>
                  <a:pt x="723482" y="643095"/>
                </a:cubicBezTo>
                <a:cubicBezTo>
                  <a:pt x="715599" y="631271"/>
                  <a:pt x="702434" y="623867"/>
                  <a:pt x="693337" y="612950"/>
                </a:cubicBezTo>
                <a:cubicBezTo>
                  <a:pt x="685606" y="603672"/>
                  <a:pt x="679939" y="592853"/>
                  <a:pt x="673240" y="582805"/>
                </a:cubicBezTo>
                <a:cubicBezTo>
                  <a:pt x="647984" y="507035"/>
                  <a:pt x="682053" y="600431"/>
                  <a:pt x="643095" y="522515"/>
                </a:cubicBezTo>
                <a:cubicBezTo>
                  <a:pt x="601493" y="439311"/>
                  <a:pt x="670546" y="548617"/>
                  <a:pt x="612950" y="462225"/>
                </a:cubicBezTo>
                <a:cubicBezTo>
                  <a:pt x="585215" y="379021"/>
                  <a:pt x="604603" y="419559"/>
                  <a:pt x="552660" y="341644"/>
                </a:cubicBezTo>
                <a:cubicBezTo>
                  <a:pt x="545961" y="331596"/>
                  <a:pt x="542611" y="318198"/>
                  <a:pt x="532563" y="311499"/>
                </a:cubicBezTo>
                <a:lnTo>
                  <a:pt x="502418" y="291403"/>
                </a:lnTo>
                <a:cubicBezTo>
                  <a:pt x="482857" y="232716"/>
                  <a:pt x="507676" y="286611"/>
                  <a:pt x="462225" y="241161"/>
                </a:cubicBezTo>
                <a:cubicBezTo>
                  <a:pt x="395232" y="174169"/>
                  <a:pt x="492374" y="244514"/>
                  <a:pt x="411983" y="190919"/>
                </a:cubicBezTo>
                <a:cubicBezTo>
                  <a:pt x="389355" y="123034"/>
                  <a:pt x="420737" y="196617"/>
                  <a:pt x="371789" y="140677"/>
                </a:cubicBezTo>
                <a:cubicBezTo>
                  <a:pt x="355218" y="121739"/>
                  <a:pt x="330139" y="66180"/>
                  <a:pt x="301451" y="50242"/>
                </a:cubicBezTo>
                <a:cubicBezTo>
                  <a:pt x="282933" y="39954"/>
                  <a:pt x="261258" y="36844"/>
                  <a:pt x="241161" y="30145"/>
                </a:cubicBezTo>
                <a:lnTo>
                  <a:pt x="211016" y="20097"/>
                </a:lnTo>
                <a:cubicBezTo>
                  <a:pt x="200968" y="16748"/>
                  <a:pt x="191147" y="12618"/>
                  <a:pt x="180871" y="10049"/>
                </a:cubicBezTo>
                <a:lnTo>
                  <a:pt x="140677" y="0"/>
                </a:lnTo>
                <a:cubicBezTo>
                  <a:pt x="107183" y="3350"/>
                  <a:pt x="73464" y="4930"/>
                  <a:pt x="40194" y="10049"/>
                </a:cubicBezTo>
                <a:cubicBezTo>
                  <a:pt x="29725" y="11660"/>
                  <a:pt x="18320" y="13480"/>
                  <a:pt x="10049" y="20097"/>
                </a:cubicBezTo>
                <a:cubicBezTo>
                  <a:pt x="619" y="27641"/>
                  <a:pt x="1675" y="70339"/>
                  <a:pt x="0" y="80387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4A70E847-8944-37CD-A6CA-C20B6C1016B5}"/>
              </a:ext>
            </a:extLst>
          </p:cNvPr>
          <p:cNvSpPr/>
          <p:nvPr/>
        </p:nvSpPr>
        <p:spPr>
          <a:xfrm>
            <a:off x="6883121" y="2822220"/>
            <a:ext cx="693831" cy="886971"/>
          </a:xfrm>
          <a:custGeom>
            <a:avLst/>
            <a:gdLst>
              <a:gd name="connsiteX0" fmla="*/ 452176 w 693831"/>
              <a:gd name="connsiteY0" fmla="*/ 0 h 886971"/>
              <a:gd name="connsiteX1" fmla="*/ 452176 w 693831"/>
              <a:gd name="connsiteY1" fmla="*/ 0 h 886971"/>
              <a:gd name="connsiteX2" fmla="*/ 422031 w 693831"/>
              <a:gd name="connsiteY2" fmla="*/ 90435 h 886971"/>
              <a:gd name="connsiteX3" fmla="*/ 351692 w 693831"/>
              <a:gd name="connsiteY3" fmla="*/ 180870 h 886971"/>
              <a:gd name="connsiteX4" fmla="*/ 311499 w 693831"/>
              <a:gd name="connsiteY4" fmla="*/ 241160 h 886971"/>
              <a:gd name="connsiteX5" fmla="*/ 211015 w 693831"/>
              <a:gd name="connsiteY5" fmla="*/ 391886 h 886971"/>
              <a:gd name="connsiteX6" fmla="*/ 180870 w 693831"/>
              <a:gd name="connsiteY6" fmla="*/ 452176 h 886971"/>
              <a:gd name="connsiteX7" fmla="*/ 140677 w 693831"/>
              <a:gd name="connsiteY7" fmla="*/ 512466 h 886971"/>
              <a:gd name="connsiteX8" fmla="*/ 130628 w 693831"/>
              <a:gd name="connsiteY8" fmla="*/ 542611 h 886971"/>
              <a:gd name="connsiteX9" fmla="*/ 90435 w 693831"/>
              <a:gd name="connsiteY9" fmla="*/ 602901 h 886971"/>
              <a:gd name="connsiteX10" fmla="*/ 70338 w 693831"/>
              <a:gd name="connsiteY10" fmla="*/ 663191 h 886971"/>
              <a:gd name="connsiteX11" fmla="*/ 30145 w 693831"/>
              <a:gd name="connsiteY11" fmla="*/ 753626 h 886971"/>
              <a:gd name="connsiteX12" fmla="*/ 10048 w 693831"/>
              <a:gd name="connsiteY12" fmla="*/ 813916 h 886971"/>
              <a:gd name="connsiteX13" fmla="*/ 0 w 693831"/>
              <a:gd name="connsiteY13" fmla="*/ 844062 h 886971"/>
              <a:gd name="connsiteX14" fmla="*/ 10048 w 693831"/>
              <a:gd name="connsiteY14" fmla="*/ 884255 h 886971"/>
              <a:gd name="connsiteX15" fmla="*/ 50242 w 693831"/>
              <a:gd name="connsiteY15" fmla="*/ 874207 h 886971"/>
              <a:gd name="connsiteX16" fmla="*/ 90435 w 693831"/>
              <a:gd name="connsiteY16" fmla="*/ 813916 h 886971"/>
              <a:gd name="connsiteX17" fmla="*/ 110532 w 693831"/>
              <a:gd name="connsiteY17" fmla="*/ 783771 h 886971"/>
              <a:gd name="connsiteX18" fmla="*/ 170822 w 693831"/>
              <a:gd name="connsiteY18" fmla="*/ 743578 h 886971"/>
              <a:gd name="connsiteX19" fmla="*/ 190919 w 693831"/>
              <a:gd name="connsiteY19" fmla="*/ 713433 h 886971"/>
              <a:gd name="connsiteX20" fmla="*/ 221064 w 693831"/>
              <a:gd name="connsiteY20" fmla="*/ 693336 h 886971"/>
              <a:gd name="connsiteX21" fmla="*/ 261257 w 693831"/>
              <a:gd name="connsiteY21" fmla="*/ 633046 h 886971"/>
              <a:gd name="connsiteX22" fmla="*/ 281354 w 693831"/>
              <a:gd name="connsiteY22" fmla="*/ 602901 h 886971"/>
              <a:gd name="connsiteX23" fmla="*/ 311499 w 693831"/>
              <a:gd name="connsiteY23" fmla="*/ 582804 h 886971"/>
              <a:gd name="connsiteX24" fmla="*/ 361741 w 693831"/>
              <a:gd name="connsiteY24" fmla="*/ 532563 h 886971"/>
              <a:gd name="connsiteX25" fmla="*/ 411982 w 693831"/>
              <a:gd name="connsiteY25" fmla="*/ 482321 h 886971"/>
              <a:gd name="connsiteX26" fmla="*/ 452176 w 693831"/>
              <a:gd name="connsiteY26" fmla="*/ 422031 h 886971"/>
              <a:gd name="connsiteX27" fmla="*/ 472272 w 693831"/>
              <a:gd name="connsiteY27" fmla="*/ 391886 h 886971"/>
              <a:gd name="connsiteX28" fmla="*/ 502417 w 693831"/>
              <a:gd name="connsiteY28" fmla="*/ 371789 h 886971"/>
              <a:gd name="connsiteX29" fmla="*/ 552659 w 693831"/>
              <a:gd name="connsiteY29" fmla="*/ 331596 h 886971"/>
              <a:gd name="connsiteX30" fmla="*/ 582804 w 693831"/>
              <a:gd name="connsiteY30" fmla="*/ 301451 h 886971"/>
              <a:gd name="connsiteX31" fmla="*/ 643094 w 693831"/>
              <a:gd name="connsiteY31" fmla="*/ 261257 h 886971"/>
              <a:gd name="connsiteX32" fmla="*/ 673239 w 693831"/>
              <a:gd name="connsiteY32" fmla="*/ 241160 h 886971"/>
              <a:gd name="connsiteX33" fmla="*/ 693336 w 693831"/>
              <a:gd name="connsiteY33" fmla="*/ 211015 h 886971"/>
              <a:gd name="connsiteX34" fmla="*/ 653143 w 693831"/>
              <a:gd name="connsiteY34" fmla="*/ 160774 h 886971"/>
              <a:gd name="connsiteX35" fmla="*/ 622998 w 693831"/>
              <a:gd name="connsiteY35" fmla="*/ 150725 h 886971"/>
              <a:gd name="connsiteX36" fmla="*/ 532563 w 693831"/>
              <a:gd name="connsiteY36" fmla="*/ 100484 h 886971"/>
              <a:gd name="connsiteX37" fmla="*/ 512466 w 693831"/>
              <a:gd name="connsiteY37" fmla="*/ 70338 h 886971"/>
              <a:gd name="connsiteX38" fmla="*/ 452176 w 693831"/>
              <a:gd name="connsiteY38" fmla="*/ 0 h 886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93831" h="886971">
                <a:moveTo>
                  <a:pt x="452176" y="0"/>
                </a:moveTo>
                <a:lnTo>
                  <a:pt x="452176" y="0"/>
                </a:lnTo>
                <a:cubicBezTo>
                  <a:pt x="442128" y="30145"/>
                  <a:pt x="435469" y="61641"/>
                  <a:pt x="422031" y="90435"/>
                </a:cubicBezTo>
                <a:cubicBezTo>
                  <a:pt x="383257" y="173522"/>
                  <a:pt x="393443" y="127190"/>
                  <a:pt x="351692" y="180870"/>
                </a:cubicBezTo>
                <a:cubicBezTo>
                  <a:pt x="336863" y="199935"/>
                  <a:pt x="324897" y="221063"/>
                  <a:pt x="311499" y="241160"/>
                </a:cubicBezTo>
                <a:lnTo>
                  <a:pt x="211015" y="391886"/>
                </a:lnTo>
                <a:cubicBezTo>
                  <a:pt x="121804" y="525703"/>
                  <a:pt x="250204" y="327376"/>
                  <a:pt x="180870" y="452176"/>
                </a:cubicBezTo>
                <a:cubicBezTo>
                  <a:pt x="169140" y="473290"/>
                  <a:pt x="148315" y="489552"/>
                  <a:pt x="140677" y="512466"/>
                </a:cubicBezTo>
                <a:cubicBezTo>
                  <a:pt x="137327" y="522514"/>
                  <a:pt x="135772" y="533352"/>
                  <a:pt x="130628" y="542611"/>
                </a:cubicBezTo>
                <a:cubicBezTo>
                  <a:pt x="118898" y="563725"/>
                  <a:pt x="90435" y="602901"/>
                  <a:pt x="90435" y="602901"/>
                </a:cubicBezTo>
                <a:cubicBezTo>
                  <a:pt x="83736" y="622998"/>
                  <a:pt x="82088" y="645565"/>
                  <a:pt x="70338" y="663191"/>
                </a:cubicBezTo>
                <a:cubicBezTo>
                  <a:pt x="38492" y="710961"/>
                  <a:pt x="54060" y="681880"/>
                  <a:pt x="30145" y="753626"/>
                </a:cubicBezTo>
                <a:lnTo>
                  <a:pt x="10048" y="813916"/>
                </a:lnTo>
                <a:lnTo>
                  <a:pt x="0" y="844062"/>
                </a:lnTo>
                <a:cubicBezTo>
                  <a:pt x="3349" y="857460"/>
                  <a:pt x="-1794" y="877150"/>
                  <a:pt x="10048" y="884255"/>
                </a:cubicBezTo>
                <a:cubicBezTo>
                  <a:pt x="21890" y="891360"/>
                  <a:pt x="39849" y="883301"/>
                  <a:pt x="50242" y="874207"/>
                </a:cubicBezTo>
                <a:cubicBezTo>
                  <a:pt x="68419" y="858302"/>
                  <a:pt x="77037" y="834013"/>
                  <a:pt x="90435" y="813916"/>
                </a:cubicBezTo>
                <a:cubicBezTo>
                  <a:pt x="97134" y="803868"/>
                  <a:pt x="100484" y="790470"/>
                  <a:pt x="110532" y="783771"/>
                </a:cubicBezTo>
                <a:lnTo>
                  <a:pt x="170822" y="743578"/>
                </a:lnTo>
                <a:cubicBezTo>
                  <a:pt x="177521" y="733530"/>
                  <a:pt x="182380" y="721972"/>
                  <a:pt x="190919" y="713433"/>
                </a:cubicBezTo>
                <a:cubicBezTo>
                  <a:pt x="199458" y="704894"/>
                  <a:pt x="213112" y="702425"/>
                  <a:pt x="221064" y="693336"/>
                </a:cubicBezTo>
                <a:cubicBezTo>
                  <a:pt x="236969" y="675159"/>
                  <a:pt x="247859" y="653143"/>
                  <a:pt x="261257" y="633046"/>
                </a:cubicBezTo>
                <a:cubicBezTo>
                  <a:pt x="267956" y="622998"/>
                  <a:pt x="271306" y="609600"/>
                  <a:pt x="281354" y="602901"/>
                </a:cubicBezTo>
                <a:lnTo>
                  <a:pt x="311499" y="582804"/>
                </a:lnTo>
                <a:cubicBezTo>
                  <a:pt x="365088" y="502418"/>
                  <a:pt x="294752" y="599551"/>
                  <a:pt x="361741" y="532563"/>
                </a:cubicBezTo>
                <a:cubicBezTo>
                  <a:pt x="428737" y="465568"/>
                  <a:pt x="331587" y="535919"/>
                  <a:pt x="411982" y="482321"/>
                </a:cubicBezTo>
                <a:lnTo>
                  <a:pt x="452176" y="422031"/>
                </a:lnTo>
                <a:cubicBezTo>
                  <a:pt x="458875" y="411983"/>
                  <a:pt x="462224" y="398585"/>
                  <a:pt x="472272" y="391886"/>
                </a:cubicBezTo>
                <a:lnTo>
                  <a:pt x="502417" y="371789"/>
                </a:lnTo>
                <a:cubicBezTo>
                  <a:pt x="547364" y="304370"/>
                  <a:pt x="494416" y="370425"/>
                  <a:pt x="552659" y="331596"/>
                </a:cubicBezTo>
                <a:cubicBezTo>
                  <a:pt x="564483" y="323713"/>
                  <a:pt x="571587" y="310175"/>
                  <a:pt x="582804" y="301451"/>
                </a:cubicBezTo>
                <a:cubicBezTo>
                  <a:pt x="601869" y="286622"/>
                  <a:pt x="622997" y="274655"/>
                  <a:pt x="643094" y="261257"/>
                </a:cubicBezTo>
                <a:lnTo>
                  <a:pt x="673239" y="241160"/>
                </a:lnTo>
                <a:cubicBezTo>
                  <a:pt x="679938" y="231112"/>
                  <a:pt x="691350" y="222927"/>
                  <a:pt x="693336" y="211015"/>
                </a:cubicBezTo>
                <a:cubicBezTo>
                  <a:pt x="697794" y="184270"/>
                  <a:pt x="671208" y="169806"/>
                  <a:pt x="653143" y="160774"/>
                </a:cubicBezTo>
                <a:cubicBezTo>
                  <a:pt x="643669" y="156037"/>
                  <a:pt x="632257" y="155869"/>
                  <a:pt x="622998" y="150725"/>
                </a:cubicBezTo>
                <a:cubicBezTo>
                  <a:pt x="519349" y="93142"/>
                  <a:pt x="600771" y="123219"/>
                  <a:pt x="532563" y="100484"/>
                </a:cubicBezTo>
                <a:cubicBezTo>
                  <a:pt x="525864" y="90435"/>
                  <a:pt x="521006" y="78878"/>
                  <a:pt x="512466" y="70338"/>
                </a:cubicBezTo>
                <a:cubicBezTo>
                  <a:pt x="463961" y="21833"/>
                  <a:pt x="462224" y="11723"/>
                  <a:pt x="452176" y="0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AA664C1-1EDA-A0BB-FE1F-E23AE519B84E}"/>
              </a:ext>
            </a:extLst>
          </p:cNvPr>
          <p:cNvGrpSpPr/>
          <p:nvPr/>
        </p:nvGrpSpPr>
        <p:grpSpPr>
          <a:xfrm>
            <a:off x="4526844" y="2622562"/>
            <a:ext cx="2257394" cy="1091480"/>
            <a:chOff x="4526844" y="2543542"/>
            <a:chExt cx="2257394" cy="1091480"/>
          </a:xfrm>
        </p:grpSpPr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0821A285-FC86-32A2-3FAC-77BB6BE312A6}"/>
                </a:ext>
              </a:extLst>
            </p:cNvPr>
            <p:cNvSpPr/>
            <p:nvPr/>
          </p:nvSpPr>
          <p:spPr>
            <a:xfrm>
              <a:off x="4526844" y="2754489"/>
              <a:ext cx="734238" cy="880533"/>
            </a:xfrm>
            <a:custGeom>
              <a:avLst/>
              <a:gdLst>
                <a:gd name="connsiteX0" fmla="*/ 0 w 734238"/>
                <a:gd name="connsiteY0" fmla="*/ 191911 h 880533"/>
                <a:gd name="connsiteX1" fmla="*/ 0 w 734238"/>
                <a:gd name="connsiteY1" fmla="*/ 191911 h 880533"/>
                <a:gd name="connsiteX2" fmla="*/ 79023 w 734238"/>
                <a:gd name="connsiteY2" fmla="*/ 248355 h 880533"/>
                <a:gd name="connsiteX3" fmla="*/ 135467 w 734238"/>
                <a:gd name="connsiteY3" fmla="*/ 304800 h 880533"/>
                <a:gd name="connsiteX4" fmla="*/ 191912 w 734238"/>
                <a:gd name="connsiteY4" fmla="*/ 361244 h 880533"/>
                <a:gd name="connsiteX5" fmla="*/ 248356 w 734238"/>
                <a:gd name="connsiteY5" fmla="*/ 417689 h 880533"/>
                <a:gd name="connsiteX6" fmla="*/ 270934 w 734238"/>
                <a:gd name="connsiteY6" fmla="*/ 451555 h 880533"/>
                <a:gd name="connsiteX7" fmla="*/ 304800 w 734238"/>
                <a:gd name="connsiteY7" fmla="*/ 474133 h 880533"/>
                <a:gd name="connsiteX8" fmla="*/ 349956 w 734238"/>
                <a:gd name="connsiteY8" fmla="*/ 541867 h 880533"/>
                <a:gd name="connsiteX9" fmla="*/ 395112 w 734238"/>
                <a:gd name="connsiteY9" fmla="*/ 609600 h 880533"/>
                <a:gd name="connsiteX10" fmla="*/ 417689 w 734238"/>
                <a:gd name="connsiteY10" fmla="*/ 643467 h 880533"/>
                <a:gd name="connsiteX11" fmla="*/ 451556 w 734238"/>
                <a:gd name="connsiteY11" fmla="*/ 666044 h 880533"/>
                <a:gd name="connsiteX12" fmla="*/ 508000 w 734238"/>
                <a:gd name="connsiteY12" fmla="*/ 711200 h 880533"/>
                <a:gd name="connsiteX13" fmla="*/ 530578 w 734238"/>
                <a:gd name="connsiteY13" fmla="*/ 745067 h 880533"/>
                <a:gd name="connsiteX14" fmla="*/ 598312 w 734238"/>
                <a:gd name="connsiteY14" fmla="*/ 790222 h 880533"/>
                <a:gd name="connsiteX15" fmla="*/ 643467 w 734238"/>
                <a:gd name="connsiteY15" fmla="*/ 835378 h 880533"/>
                <a:gd name="connsiteX16" fmla="*/ 711200 w 734238"/>
                <a:gd name="connsiteY16" fmla="*/ 880533 h 880533"/>
                <a:gd name="connsiteX17" fmla="*/ 733778 w 734238"/>
                <a:gd name="connsiteY17" fmla="*/ 846667 h 880533"/>
                <a:gd name="connsiteX18" fmla="*/ 688623 w 734238"/>
                <a:gd name="connsiteY18" fmla="*/ 778933 h 880533"/>
                <a:gd name="connsiteX19" fmla="*/ 666045 w 734238"/>
                <a:gd name="connsiteY19" fmla="*/ 745067 h 880533"/>
                <a:gd name="connsiteX20" fmla="*/ 654756 w 734238"/>
                <a:gd name="connsiteY20" fmla="*/ 711200 h 880533"/>
                <a:gd name="connsiteX21" fmla="*/ 609600 w 734238"/>
                <a:gd name="connsiteY21" fmla="*/ 643467 h 880533"/>
                <a:gd name="connsiteX22" fmla="*/ 575734 w 734238"/>
                <a:gd name="connsiteY22" fmla="*/ 575733 h 880533"/>
                <a:gd name="connsiteX23" fmla="*/ 564445 w 734238"/>
                <a:gd name="connsiteY23" fmla="*/ 541867 h 880533"/>
                <a:gd name="connsiteX24" fmla="*/ 541867 w 734238"/>
                <a:gd name="connsiteY24" fmla="*/ 508000 h 880533"/>
                <a:gd name="connsiteX25" fmla="*/ 508000 w 734238"/>
                <a:gd name="connsiteY25" fmla="*/ 440267 h 880533"/>
                <a:gd name="connsiteX26" fmla="*/ 462845 w 734238"/>
                <a:gd name="connsiteY26" fmla="*/ 338667 h 880533"/>
                <a:gd name="connsiteX27" fmla="*/ 440267 w 734238"/>
                <a:gd name="connsiteY27" fmla="*/ 270933 h 880533"/>
                <a:gd name="connsiteX28" fmla="*/ 428978 w 734238"/>
                <a:gd name="connsiteY28" fmla="*/ 237067 h 880533"/>
                <a:gd name="connsiteX29" fmla="*/ 406400 w 734238"/>
                <a:gd name="connsiteY29" fmla="*/ 203200 h 880533"/>
                <a:gd name="connsiteX30" fmla="*/ 372534 w 734238"/>
                <a:gd name="connsiteY30" fmla="*/ 101600 h 880533"/>
                <a:gd name="connsiteX31" fmla="*/ 361245 w 734238"/>
                <a:gd name="connsiteY31" fmla="*/ 67733 h 880533"/>
                <a:gd name="connsiteX32" fmla="*/ 327378 w 734238"/>
                <a:gd name="connsiteY32" fmla="*/ 45155 h 880533"/>
                <a:gd name="connsiteX33" fmla="*/ 270934 w 734238"/>
                <a:gd name="connsiteY33" fmla="*/ 0 h 880533"/>
                <a:gd name="connsiteX34" fmla="*/ 169334 w 734238"/>
                <a:gd name="connsiteY34" fmla="*/ 56444 h 880533"/>
                <a:gd name="connsiteX35" fmla="*/ 135467 w 734238"/>
                <a:gd name="connsiteY35" fmla="*/ 79022 h 880533"/>
                <a:gd name="connsiteX36" fmla="*/ 101600 w 734238"/>
                <a:gd name="connsiteY36" fmla="*/ 101600 h 880533"/>
                <a:gd name="connsiteX37" fmla="*/ 67734 w 734238"/>
                <a:gd name="connsiteY37" fmla="*/ 112889 h 880533"/>
                <a:gd name="connsiteX38" fmla="*/ 0 w 734238"/>
                <a:gd name="connsiteY38" fmla="*/ 191911 h 880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4238" h="880533">
                  <a:moveTo>
                    <a:pt x="0" y="191911"/>
                  </a:moveTo>
                  <a:lnTo>
                    <a:pt x="0" y="191911"/>
                  </a:lnTo>
                  <a:cubicBezTo>
                    <a:pt x="26341" y="210726"/>
                    <a:pt x="54829" y="226849"/>
                    <a:pt x="79023" y="248355"/>
                  </a:cubicBezTo>
                  <a:cubicBezTo>
                    <a:pt x="191918" y="348706"/>
                    <a:pt x="7518" y="219501"/>
                    <a:pt x="135467" y="304800"/>
                  </a:cubicBezTo>
                  <a:cubicBezTo>
                    <a:pt x="195678" y="395117"/>
                    <a:pt x="116649" y="285981"/>
                    <a:pt x="191912" y="361244"/>
                  </a:cubicBezTo>
                  <a:cubicBezTo>
                    <a:pt x="267175" y="436507"/>
                    <a:pt x="158039" y="357478"/>
                    <a:pt x="248356" y="417689"/>
                  </a:cubicBezTo>
                  <a:cubicBezTo>
                    <a:pt x="255882" y="428978"/>
                    <a:pt x="261340" y="441961"/>
                    <a:pt x="270934" y="451555"/>
                  </a:cubicBezTo>
                  <a:cubicBezTo>
                    <a:pt x="280528" y="461149"/>
                    <a:pt x="295866" y="463922"/>
                    <a:pt x="304800" y="474133"/>
                  </a:cubicBezTo>
                  <a:cubicBezTo>
                    <a:pt x="322669" y="494555"/>
                    <a:pt x="334904" y="519289"/>
                    <a:pt x="349956" y="541867"/>
                  </a:cubicBezTo>
                  <a:lnTo>
                    <a:pt x="395112" y="609600"/>
                  </a:lnTo>
                  <a:cubicBezTo>
                    <a:pt x="402638" y="620889"/>
                    <a:pt x="406400" y="635941"/>
                    <a:pt x="417689" y="643467"/>
                  </a:cubicBezTo>
                  <a:lnTo>
                    <a:pt x="451556" y="666044"/>
                  </a:lnTo>
                  <a:cubicBezTo>
                    <a:pt x="516262" y="763104"/>
                    <a:pt x="430103" y="648882"/>
                    <a:pt x="508000" y="711200"/>
                  </a:cubicBezTo>
                  <a:cubicBezTo>
                    <a:pt x="518595" y="719676"/>
                    <a:pt x="520367" y="736133"/>
                    <a:pt x="530578" y="745067"/>
                  </a:cubicBezTo>
                  <a:cubicBezTo>
                    <a:pt x="550999" y="762936"/>
                    <a:pt x="598312" y="790222"/>
                    <a:pt x="598312" y="790222"/>
                  </a:cubicBezTo>
                  <a:cubicBezTo>
                    <a:pt x="617467" y="847693"/>
                    <a:pt x="594207" y="808011"/>
                    <a:pt x="643467" y="835378"/>
                  </a:cubicBezTo>
                  <a:cubicBezTo>
                    <a:pt x="667187" y="848556"/>
                    <a:pt x="711200" y="880533"/>
                    <a:pt x="711200" y="880533"/>
                  </a:cubicBezTo>
                  <a:cubicBezTo>
                    <a:pt x="718726" y="869244"/>
                    <a:pt x="731547" y="860050"/>
                    <a:pt x="733778" y="846667"/>
                  </a:cubicBezTo>
                  <a:cubicBezTo>
                    <a:pt x="738738" y="816909"/>
                    <a:pt x="702330" y="795382"/>
                    <a:pt x="688623" y="778933"/>
                  </a:cubicBezTo>
                  <a:cubicBezTo>
                    <a:pt x="679937" y="768510"/>
                    <a:pt x="673571" y="756356"/>
                    <a:pt x="666045" y="745067"/>
                  </a:cubicBezTo>
                  <a:cubicBezTo>
                    <a:pt x="662282" y="733778"/>
                    <a:pt x="660535" y="721602"/>
                    <a:pt x="654756" y="711200"/>
                  </a:cubicBezTo>
                  <a:cubicBezTo>
                    <a:pt x="641578" y="687480"/>
                    <a:pt x="609600" y="643467"/>
                    <a:pt x="609600" y="643467"/>
                  </a:cubicBezTo>
                  <a:cubicBezTo>
                    <a:pt x="581231" y="558352"/>
                    <a:pt x="619497" y="663257"/>
                    <a:pt x="575734" y="575733"/>
                  </a:cubicBezTo>
                  <a:cubicBezTo>
                    <a:pt x="570412" y="565090"/>
                    <a:pt x="569767" y="552510"/>
                    <a:pt x="564445" y="541867"/>
                  </a:cubicBezTo>
                  <a:cubicBezTo>
                    <a:pt x="558377" y="529732"/>
                    <a:pt x="547935" y="520135"/>
                    <a:pt x="541867" y="508000"/>
                  </a:cubicBezTo>
                  <a:cubicBezTo>
                    <a:pt x="495132" y="414529"/>
                    <a:pt x="572701" y="537316"/>
                    <a:pt x="508000" y="440267"/>
                  </a:cubicBezTo>
                  <a:cubicBezTo>
                    <a:pt x="481133" y="359662"/>
                    <a:pt x="498625" y="392335"/>
                    <a:pt x="462845" y="338667"/>
                  </a:cubicBezTo>
                  <a:lnTo>
                    <a:pt x="440267" y="270933"/>
                  </a:lnTo>
                  <a:cubicBezTo>
                    <a:pt x="436504" y="259644"/>
                    <a:pt x="435579" y="246968"/>
                    <a:pt x="428978" y="237067"/>
                  </a:cubicBezTo>
                  <a:lnTo>
                    <a:pt x="406400" y="203200"/>
                  </a:lnTo>
                  <a:lnTo>
                    <a:pt x="372534" y="101600"/>
                  </a:lnTo>
                  <a:cubicBezTo>
                    <a:pt x="368771" y="90311"/>
                    <a:pt x="371146" y="74334"/>
                    <a:pt x="361245" y="67733"/>
                  </a:cubicBezTo>
                  <a:lnTo>
                    <a:pt x="327378" y="45155"/>
                  </a:lnTo>
                  <a:cubicBezTo>
                    <a:pt x="310042" y="19152"/>
                    <a:pt x="307284" y="0"/>
                    <a:pt x="270934" y="0"/>
                  </a:cubicBezTo>
                  <a:cubicBezTo>
                    <a:pt x="241130" y="0"/>
                    <a:pt x="179004" y="49998"/>
                    <a:pt x="169334" y="56444"/>
                  </a:cubicBezTo>
                  <a:lnTo>
                    <a:pt x="135467" y="79022"/>
                  </a:lnTo>
                  <a:cubicBezTo>
                    <a:pt x="124178" y="86548"/>
                    <a:pt x="114471" y="97309"/>
                    <a:pt x="101600" y="101600"/>
                  </a:cubicBezTo>
                  <a:cubicBezTo>
                    <a:pt x="90311" y="105363"/>
                    <a:pt x="78136" y="107110"/>
                    <a:pt x="67734" y="112889"/>
                  </a:cubicBezTo>
                  <a:cubicBezTo>
                    <a:pt x="13607" y="142959"/>
                    <a:pt x="11289" y="178741"/>
                    <a:pt x="0" y="191911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CEF98BF-FF60-ECDA-C873-D1D329E74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03086" y="2543542"/>
              <a:ext cx="981152" cy="210948"/>
            </a:xfrm>
            <a:prstGeom prst="rect">
              <a:avLst/>
            </a:prstGeom>
          </p:spPr>
        </p:pic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E1C8FA1D-1842-5CF6-74EC-F6B110A293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91067" y="2712167"/>
              <a:ext cx="662747" cy="48196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45993BA-D7A3-DEFC-C25F-259E90C94B18}"/>
              </a:ext>
            </a:extLst>
          </p:cNvPr>
          <p:cNvGrpSpPr/>
          <p:nvPr/>
        </p:nvGrpSpPr>
        <p:grpSpPr>
          <a:xfrm>
            <a:off x="6953956" y="1656111"/>
            <a:ext cx="1300949" cy="1120953"/>
            <a:chOff x="6953956" y="1577091"/>
            <a:chExt cx="1300949" cy="1120953"/>
          </a:xfrm>
        </p:grpSpPr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7B7A88DB-2590-0E00-3380-1FD70D1B2E62}"/>
                </a:ext>
              </a:extLst>
            </p:cNvPr>
            <p:cNvSpPr/>
            <p:nvPr/>
          </p:nvSpPr>
          <p:spPr>
            <a:xfrm>
              <a:off x="6953956" y="2160497"/>
              <a:ext cx="620888" cy="537547"/>
            </a:xfrm>
            <a:custGeom>
              <a:avLst/>
              <a:gdLst>
                <a:gd name="connsiteX0" fmla="*/ 0 w 620888"/>
                <a:gd name="connsiteY0" fmla="*/ 108570 h 537547"/>
                <a:gd name="connsiteX1" fmla="*/ 0 w 620888"/>
                <a:gd name="connsiteY1" fmla="*/ 108570 h 537547"/>
                <a:gd name="connsiteX2" fmla="*/ 101600 w 620888"/>
                <a:gd name="connsiteY2" fmla="*/ 119859 h 537547"/>
                <a:gd name="connsiteX3" fmla="*/ 248355 w 620888"/>
                <a:gd name="connsiteY3" fmla="*/ 97281 h 537547"/>
                <a:gd name="connsiteX4" fmla="*/ 316088 w 620888"/>
                <a:gd name="connsiteY4" fmla="*/ 74703 h 537547"/>
                <a:gd name="connsiteX5" fmla="*/ 383822 w 620888"/>
                <a:gd name="connsiteY5" fmla="*/ 29547 h 537547"/>
                <a:gd name="connsiteX6" fmla="*/ 451555 w 620888"/>
                <a:gd name="connsiteY6" fmla="*/ 6970 h 537547"/>
                <a:gd name="connsiteX7" fmla="*/ 620888 w 620888"/>
                <a:gd name="connsiteY7" fmla="*/ 52125 h 537547"/>
                <a:gd name="connsiteX8" fmla="*/ 598311 w 620888"/>
                <a:gd name="connsiteY8" fmla="*/ 165014 h 537547"/>
                <a:gd name="connsiteX9" fmla="*/ 575733 w 620888"/>
                <a:gd name="connsiteY9" fmla="*/ 198881 h 537547"/>
                <a:gd name="connsiteX10" fmla="*/ 564444 w 620888"/>
                <a:gd name="connsiteY10" fmla="*/ 232747 h 537547"/>
                <a:gd name="connsiteX11" fmla="*/ 541866 w 620888"/>
                <a:gd name="connsiteY11" fmla="*/ 266614 h 537547"/>
                <a:gd name="connsiteX12" fmla="*/ 474133 w 620888"/>
                <a:gd name="connsiteY12" fmla="*/ 402081 h 537547"/>
                <a:gd name="connsiteX13" fmla="*/ 428977 w 620888"/>
                <a:gd name="connsiteY13" fmla="*/ 469814 h 537547"/>
                <a:gd name="connsiteX14" fmla="*/ 406400 w 620888"/>
                <a:gd name="connsiteY14" fmla="*/ 537547 h 537547"/>
                <a:gd name="connsiteX15" fmla="*/ 338666 w 620888"/>
                <a:gd name="connsiteY15" fmla="*/ 503681 h 537547"/>
                <a:gd name="connsiteX16" fmla="*/ 282222 w 620888"/>
                <a:gd name="connsiteY16" fmla="*/ 447236 h 537547"/>
                <a:gd name="connsiteX17" fmla="*/ 225777 w 620888"/>
                <a:gd name="connsiteY17" fmla="*/ 390792 h 537547"/>
                <a:gd name="connsiteX18" fmla="*/ 203200 w 620888"/>
                <a:gd name="connsiteY18" fmla="*/ 356925 h 537547"/>
                <a:gd name="connsiteX19" fmla="*/ 169333 w 620888"/>
                <a:gd name="connsiteY19" fmla="*/ 323059 h 537547"/>
                <a:gd name="connsiteX20" fmla="*/ 90311 w 620888"/>
                <a:gd name="connsiteY20" fmla="*/ 232747 h 537547"/>
                <a:gd name="connsiteX21" fmla="*/ 79022 w 620888"/>
                <a:gd name="connsiteY21" fmla="*/ 198881 h 537547"/>
                <a:gd name="connsiteX22" fmla="*/ 11288 w 620888"/>
                <a:gd name="connsiteY22" fmla="*/ 153725 h 537547"/>
                <a:gd name="connsiteX23" fmla="*/ 0 w 620888"/>
                <a:gd name="connsiteY23" fmla="*/ 108570 h 537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0888" h="537547">
                  <a:moveTo>
                    <a:pt x="0" y="108570"/>
                  </a:moveTo>
                  <a:lnTo>
                    <a:pt x="0" y="108570"/>
                  </a:lnTo>
                  <a:cubicBezTo>
                    <a:pt x="33867" y="112333"/>
                    <a:pt x="67525" y="119859"/>
                    <a:pt x="101600" y="119859"/>
                  </a:cubicBezTo>
                  <a:cubicBezTo>
                    <a:pt x="108762" y="119859"/>
                    <a:pt x="235685" y="100449"/>
                    <a:pt x="248355" y="97281"/>
                  </a:cubicBezTo>
                  <a:cubicBezTo>
                    <a:pt x="271443" y="91509"/>
                    <a:pt x="296286" y="87904"/>
                    <a:pt x="316088" y="74703"/>
                  </a:cubicBezTo>
                  <a:cubicBezTo>
                    <a:pt x="338666" y="59651"/>
                    <a:pt x="358079" y="38128"/>
                    <a:pt x="383822" y="29547"/>
                  </a:cubicBezTo>
                  <a:lnTo>
                    <a:pt x="451555" y="6970"/>
                  </a:lnTo>
                  <a:cubicBezTo>
                    <a:pt x="497237" y="10233"/>
                    <a:pt x="620888" y="-29848"/>
                    <a:pt x="620888" y="52125"/>
                  </a:cubicBezTo>
                  <a:cubicBezTo>
                    <a:pt x="620888" y="72929"/>
                    <a:pt x="612213" y="137209"/>
                    <a:pt x="598311" y="165014"/>
                  </a:cubicBezTo>
                  <a:cubicBezTo>
                    <a:pt x="592243" y="177149"/>
                    <a:pt x="581801" y="186746"/>
                    <a:pt x="575733" y="198881"/>
                  </a:cubicBezTo>
                  <a:cubicBezTo>
                    <a:pt x="570411" y="209524"/>
                    <a:pt x="569766" y="222104"/>
                    <a:pt x="564444" y="232747"/>
                  </a:cubicBezTo>
                  <a:cubicBezTo>
                    <a:pt x="558376" y="244882"/>
                    <a:pt x="547376" y="254216"/>
                    <a:pt x="541866" y="266614"/>
                  </a:cubicBezTo>
                  <a:cubicBezTo>
                    <a:pt x="479549" y="406825"/>
                    <a:pt x="568014" y="261258"/>
                    <a:pt x="474133" y="402081"/>
                  </a:cubicBezTo>
                  <a:lnTo>
                    <a:pt x="428977" y="469814"/>
                  </a:lnTo>
                  <a:lnTo>
                    <a:pt x="406400" y="537547"/>
                  </a:lnTo>
                  <a:cubicBezTo>
                    <a:pt x="378854" y="528366"/>
                    <a:pt x="360551" y="525566"/>
                    <a:pt x="338666" y="503681"/>
                  </a:cubicBezTo>
                  <a:cubicBezTo>
                    <a:pt x="263404" y="428419"/>
                    <a:pt x="372534" y="507446"/>
                    <a:pt x="282222" y="447236"/>
                  </a:cubicBezTo>
                  <a:cubicBezTo>
                    <a:pt x="222009" y="356920"/>
                    <a:pt x="301042" y="466058"/>
                    <a:pt x="225777" y="390792"/>
                  </a:cubicBezTo>
                  <a:cubicBezTo>
                    <a:pt x="216183" y="381198"/>
                    <a:pt x="211886" y="367348"/>
                    <a:pt x="203200" y="356925"/>
                  </a:cubicBezTo>
                  <a:cubicBezTo>
                    <a:pt x="192980" y="344660"/>
                    <a:pt x="179135" y="335661"/>
                    <a:pt x="169333" y="323059"/>
                  </a:cubicBezTo>
                  <a:cubicBezTo>
                    <a:pt x="98413" y="231877"/>
                    <a:pt x="155874" y="276457"/>
                    <a:pt x="90311" y="232747"/>
                  </a:cubicBezTo>
                  <a:cubicBezTo>
                    <a:pt x="86548" y="221458"/>
                    <a:pt x="87436" y="207295"/>
                    <a:pt x="79022" y="198881"/>
                  </a:cubicBezTo>
                  <a:cubicBezTo>
                    <a:pt x="59834" y="179694"/>
                    <a:pt x="11288" y="153725"/>
                    <a:pt x="11288" y="153725"/>
                  </a:cubicBezTo>
                  <a:lnTo>
                    <a:pt x="0" y="108570"/>
                  </a:ln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92240356-DF13-3E2F-9BB5-2E8137769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44173" y="1577091"/>
              <a:ext cx="910732" cy="214955"/>
            </a:xfrm>
            <a:prstGeom prst="rect">
              <a:avLst/>
            </a:prstGeom>
          </p:spPr>
        </p:pic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C8309738-8BC2-681F-DDA5-EBD91A2984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86537" y="1843248"/>
              <a:ext cx="69258" cy="3009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A300559-14B6-109D-BBF4-287CF072B51A}"/>
              </a:ext>
            </a:extLst>
          </p:cNvPr>
          <p:cNvGrpSpPr/>
          <p:nvPr/>
        </p:nvGrpSpPr>
        <p:grpSpPr>
          <a:xfrm>
            <a:off x="5112548" y="1147802"/>
            <a:ext cx="918116" cy="1194578"/>
            <a:chOff x="5112548" y="1098824"/>
            <a:chExt cx="888689" cy="1164536"/>
          </a:xfrm>
        </p:grpSpPr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AE835D51-7CB0-2D65-8FA6-BBC962B15F28}"/>
                </a:ext>
              </a:extLst>
            </p:cNvPr>
            <p:cNvSpPr/>
            <p:nvPr/>
          </p:nvSpPr>
          <p:spPr>
            <a:xfrm>
              <a:off x="5266998" y="1459043"/>
              <a:ext cx="734239" cy="804317"/>
            </a:xfrm>
            <a:custGeom>
              <a:avLst/>
              <a:gdLst>
                <a:gd name="connsiteX0" fmla="*/ 11289 w 824846"/>
                <a:gd name="connsiteY0" fmla="*/ 778933 h 836404"/>
                <a:gd name="connsiteX1" fmla="*/ 11289 w 824846"/>
                <a:gd name="connsiteY1" fmla="*/ 778933 h 836404"/>
                <a:gd name="connsiteX2" fmla="*/ 90311 w 824846"/>
                <a:gd name="connsiteY2" fmla="*/ 666044 h 836404"/>
                <a:gd name="connsiteX3" fmla="*/ 112889 w 824846"/>
                <a:gd name="connsiteY3" fmla="*/ 632178 h 836404"/>
                <a:gd name="connsiteX4" fmla="*/ 124177 w 824846"/>
                <a:gd name="connsiteY4" fmla="*/ 598311 h 836404"/>
                <a:gd name="connsiteX5" fmla="*/ 169333 w 824846"/>
                <a:gd name="connsiteY5" fmla="*/ 530578 h 836404"/>
                <a:gd name="connsiteX6" fmla="*/ 214489 w 824846"/>
                <a:gd name="connsiteY6" fmla="*/ 462844 h 836404"/>
                <a:gd name="connsiteX7" fmla="*/ 304800 w 824846"/>
                <a:gd name="connsiteY7" fmla="*/ 327378 h 836404"/>
                <a:gd name="connsiteX8" fmla="*/ 349955 w 824846"/>
                <a:gd name="connsiteY8" fmla="*/ 259644 h 836404"/>
                <a:gd name="connsiteX9" fmla="*/ 383822 w 824846"/>
                <a:gd name="connsiteY9" fmla="*/ 225778 h 836404"/>
                <a:gd name="connsiteX10" fmla="*/ 417689 w 824846"/>
                <a:gd name="connsiteY10" fmla="*/ 158044 h 836404"/>
                <a:gd name="connsiteX11" fmla="*/ 451555 w 824846"/>
                <a:gd name="connsiteY11" fmla="*/ 135467 h 836404"/>
                <a:gd name="connsiteX12" fmla="*/ 508000 w 824846"/>
                <a:gd name="connsiteY12" fmla="*/ 79022 h 836404"/>
                <a:gd name="connsiteX13" fmla="*/ 530577 w 824846"/>
                <a:gd name="connsiteY13" fmla="*/ 45155 h 836404"/>
                <a:gd name="connsiteX14" fmla="*/ 598311 w 824846"/>
                <a:gd name="connsiteY14" fmla="*/ 22578 h 836404"/>
                <a:gd name="connsiteX15" fmla="*/ 632177 w 824846"/>
                <a:gd name="connsiteY15" fmla="*/ 11289 h 836404"/>
                <a:gd name="connsiteX16" fmla="*/ 666044 w 824846"/>
                <a:gd name="connsiteY16" fmla="*/ 0 h 836404"/>
                <a:gd name="connsiteX17" fmla="*/ 756355 w 824846"/>
                <a:gd name="connsiteY17" fmla="*/ 11289 h 836404"/>
                <a:gd name="connsiteX18" fmla="*/ 790222 w 824846"/>
                <a:gd name="connsiteY18" fmla="*/ 22578 h 836404"/>
                <a:gd name="connsiteX19" fmla="*/ 812800 w 824846"/>
                <a:gd name="connsiteY19" fmla="*/ 56444 h 836404"/>
                <a:gd name="connsiteX20" fmla="*/ 824089 w 824846"/>
                <a:gd name="connsiteY20" fmla="*/ 90311 h 836404"/>
                <a:gd name="connsiteX21" fmla="*/ 745066 w 824846"/>
                <a:gd name="connsiteY21" fmla="*/ 169333 h 836404"/>
                <a:gd name="connsiteX22" fmla="*/ 722489 w 824846"/>
                <a:gd name="connsiteY22" fmla="*/ 203200 h 836404"/>
                <a:gd name="connsiteX23" fmla="*/ 688622 w 824846"/>
                <a:gd name="connsiteY23" fmla="*/ 225778 h 836404"/>
                <a:gd name="connsiteX24" fmla="*/ 677333 w 824846"/>
                <a:gd name="connsiteY24" fmla="*/ 259644 h 836404"/>
                <a:gd name="connsiteX25" fmla="*/ 643466 w 824846"/>
                <a:gd name="connsiteY25" fmla="*/ 293511 h 836404"/>
                <a:gd name="connsiteX26" fmla="*/ 587022 w 824846"/>
                <a:gd name="connsiteY26" fmla="*/ 395111 h 836404"/>
                <a:gd name="connsiteX27" fmla="*/ 564444 w 824846"/>
                <a:gd name="connsiteY27" fmla="*/ 428978 h 836404"/>
                <a:gd name="connsiteX28" fmla="*/ 530577 w 824846"/>
                <a:gd name="connsiteY28" fmla="*/ 451555 h 836404"/>
                <a:gd name="connsiteX29" fmla="*/ 474133 w 824846"/>
                <a:gd name="connsiteY29" fmla="*/ 496711 h 836404"/>
                <a:gd name="connsiteX30" fmla="*/ 451555 w 824846"/>
                <a:gd name="connsiteY30" fmla="*/ 530578 h 836404"/>
                <a:gd name="connsiteX31" fmla="*/ 417689 w 824846"/>
                <a:gd name="connsiteY31" fmla="*/ 553155 h 836404"/>
                <a:gd name="connsiteX32" fmla="*/ 327377 w 824846"/>
                <a:gd name="connsiteY32" fmla="*/ 632178 h 836404"/>
                <a:gd name="connsiteX33" fmla="*/ 293511 w 824846"/>
                <a:gd name="connsiteY33" fmla="*/ 666044 h 836404"/>
                <a:gd name="connsiteX34" fmla="*/ 225777 w 824846"/>
                <a:gd name="connsiteY34" fmla="*/ 688622 h 836404"/>
                <a:gd name="connsiteX35" fmla="*/ 203200 w 824846"/>
                <a:gd name="connsiteY35" fmla="*/ 722489 h 836404"/>
                <a:gd name="connsiteX36" fmla="*/ 135466 w 824846"/>
                <a:gd name="connsiteY36" fmla="*/ 767644 h 836404"/>
                <a:gd name="connsiteX37" fmla="*/ 112889 w 824846"/>
                <a:gd name="connsiteY37" fmla="*/ 801511 h 836404"/>
                <a:gd name="connsiteX38" fmla="*/ 79022 w 824846"/>
                <a:gd name="connsiteY38" fmla="*/ 812800 h 836404"/>
                <a:gd name="connsiteX39" fmla="*/ 0 w 824846"/>
                <a:gd name="connsiteY39" fmla="*/ 835378 h 836404"/>
                <a:gd name="connsiteX40" fmla="*/ 11289 w 824846"/>
                <a:gd name="connsiteY40" fmla="*/ 778933 h 83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24846" h="836404">
                  <a:moveTo>
                    <a:pt x="11289" y="778933"/>
                  </a:moveTo>
                  <a:lnTo>
                    <a:pt x="11289" y="778933"/>
                  </a:lnTo>
                  <a:lnTo>
                    <a:pt x="90311" y="666044"/>
                  </a:lnTo>
                  <a:cubicBezTo>
                    <a:pt x="98034" y="654889"/>
                    <a:pt x="112889" y="632178"/>
                    <a:pt x="112889" y="632178"/>
                  </a:cubicBezTo>
                  <a:cubicBezTo>
                    <a:pt x="116652" y="620889"/>
                    <a:pt x="118398" y="608713"/>
                    <a:pt x="124177" y="598311"/>
                  </a:cubicBezTo>
                  <a:cubicBezTo>
                    <a:pt x="137355" y="574591"/>
                    <a:pt x="154281" y="553156"/>
                    <a:pt x="169333" y="530578"/>
                  </a:cubicBezTo>
                  <a:lnTo>
                    <a:pt x="214489" y="462844"/>
                  </a:lnTo>
                  <a:lnTo>
                    <a:pt x="304800" y="327378"/>
                  </a:lnTo>
                  <a:cubicBezTo>
                    <a:pt x="304803" y="327373"/>
                    <a:pt x="349951" y="259648"/>
                    <a:pt x="349955" y="259644"/>
                  </a:cubicBezTo>
                  <a:lnTo>
                    <a:pt x="383822" y="225778"/>
                  </a:lnTo>
                  <a:cubicBezTo>
                    <a:pt x="393004" y="198233"/>
                    <a:pt x="395805" y="179928"/>
                    <a:pt x="417689" y="158044"/>
                  </a:cubicBezTo>
                  <a:cubicBezTo>
                    <a:pt x="427282" y="148451"/>
                    <a:pt x="440266" y="142993"/>
                    <a:pt x="451555" y="135467"/>
                  </a:cubicBezTo>
                  <a:cubicBezTo>
                    <a:pt x="511766" y="45151"/>
                    <a:pt x="432737" y="154286"/>
                    <a:pt x="508000" y="79022"/>
                  </a:cubicBezTo>
                  <a:cubicBezTo>
                    <a:pt x="517594" y="69428"/>
                    <a:pt x="519072" y="52346"/>
                    <a:pt x="530577" y="45155"/>
                  </a:cubicBezTo>
                  <a:cubicBezTo>
                    <a:pt x="550759" y="32542"/>
                    <a:pt x="575733" y="30104"/>
                    <a:pt x="598311" y="22578"/>
                  </a:cubicBezTo>
                  <a:lnTo>
                    <a:pt x="632177" y="11289"/>
                  </a:lnTo>
                  <a:lnTo>
                    <a:pt x="666044" y="0"/>
                  </a:lnTo>
                  <a:cubicBezTo>
                    <a:pt x="696148" y="3763"/>
                    <a:pt x="726506" y="5862"/>
                    <a:pt x="756355" y="11289"/>
                  </a:cubicBezTo>
                  <a:cubicBezTo>
                    <a:pt x="768063" y="13418"/>
                    <a:pt x="780930" y="15144"/>
                    <a:pt x="790222" y="22578"/>
                  </a:cubicBezTo>
                  <a:cubicBezTo>
                    <a:pt x="800816" y="31053"/>
                    <a:pt x="805274" y="45155"/>
                    <a:pt x="812800" y="56444"/>
                  </a:cubicBezTo>
                  <a:cubicBezTo>
                    <a:pt x="816563" y="67733"/>
                    <a:pt x="827852" y="79022"/>
                    <a:pt x="824089" y="90311"/>
                  </a:cubicBezTo>
                  <a:cubicBezTo>
                    <a:pt x="801446" y="158241"/>
                    <a:pt x="791908" y="153719"/>
                    <a:pt x="745066" y="169333"/>
                  </a:cubicBezTo>
                  <a:cubicBezTo>
                    <a:pt x="737540" y="180622"/>
                    <a:pt x="732083" y="193606"/>
                    <a:pt x="722489" y="203200"/>
                  </a:cubicBezTo>
                  <a:cubicBezTo>
                    <a:pt x="712895" y="212794"/>
                    <a:pt x="697098" y="215183"/>
                    <a:pt x="688622" y="225778"/>
                  </a:cubicBezTo>
                  <a:cubicBezTo>
                    <a:pt x="681188" y="235070"/>
                    <a:pt x="683934" y="249743"/>
                    <a:pt x="677333" y="259644"/>
                  </a:cubicBezTo>
                  <a:cubicBezTo>
                    <a:pt x="668477" y="272928"/>
                    <a:pt x="654755" y="282222"/>
                    <a:pt x="643466" y="293511"/>
                  </a:cubicBezTo>
                  <a:cubicBezTo>
                    <a:pt x="623596" y="353120"/>
                    <a:pt x="638778" y="317477"/>
                    <a:pt x="587022" y="395111"/>
                  </a:cubicBezTo>
                  <a:cubicBezTo>
                    <a:pt x="579496" y="406400"/>
                    <a:pt x="575733" y="421452"/>
                    <a:pt x="564444" y="428978"/>
                  </a:cubicBezTo>
                  <a:lnTo>
                    <a:pt x="530577" y="451555"/>
                  </a:lnTo>
                  <a:cubicBezTo>
                    <a:pt x="465877" y="548610"/>
                    <a:pt x="552027" y="434396"/>
                    <a:pt x="474133" y="496711"/>
                  </a:cubicBezTo>
                  <a:cubicBezTo>
                    <a:pt x="463538" y="505187"/>
                    <a:pt x="461149" y="520984"/>
                    <a:pt x="451555" y="530578"/>
                  </a:cubicBezTo>
                  <a:cubicBezTo>
                    <a:pt x="441962" y="540171"/>
                    <a:pt x="428978" y="545629"/>
                    <a:pt x="417689" y="553155"/>
                  </a:cubicBezTo>
                  <a:cubicBezTo>
                    <a:pt x="353718" y="649111"/>
                    <a:pt x="459082" y="500473"/>
                    <a:pt x="327377" y="632178"/>
                  </a:cubicBezTo>
                  <a:cubicBezTo>
                    <a:pt x="316088" y="643467"/>
                    <a:pt x="307467" y="658291"/>
                    <a:pt x="293511" y="666044"/>
                  </a:cubicBezTo>
                  <a:cubicBezTo>
                    <a:pt x="272707" y="677602"/>
                    <a:pt x="225777" y="688622"/>
                    <a:pt x="225777" y="688622"/>
                  </a:cubicBezTo>
                  <a:cubicBezTo>
                    <a:pt x="218251" y="699911"/>
                    <a:pt x="213411" y="713555"/>
                    <a:pt x="203200" y="722489"/>
                  </a:cubicBezTo>
                  <a:cubicBezTo>
                    <a:pt x="182779" y="740358"/>
                    <a:pt x="135466" y="767644"/>
                    <a:pt x="135466" y="767644"/>
                  </a:cubicBezTo>
                  <a:cubicBezTo>
                    <a:pt x="127940" y="778933"/>
                    <a:pt x="123483" y="793035"/>
                    <a:pt x="112889" y="801511"/>
                  </a:cubicBezTo>
                  <a:cubicBezTo>
                    <a:pt x="103597" y="808945"/>
                    <a:pt x="89665" y="807478"/>
                    <a:pt x="79022" y="812800"/>
                  </a:cubicBezTo>
                  <a:cubicBezTo>
                    <a:pt x="17168" y="843727"/>
                    <a:pt x="75878" y="835378"/>
                    <a:pt x="0" y="835378"/>
                  </a:cubicBezTo>
                  <a:lnTo>
                    <a:pt x="11289" y="778933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F241B9F6-3053-4501-9D31-754559AE8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12548" y="1098824"/>
              <a:ext cx="620888" cy="247682"/>
            </a:xfrm>
            <a:prstGeom prst="rect">
              <a:avLst/>
            </a:prstGeom>
          </p:spPr>
        </p:pic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1A08FC94-83B3-909C-F013-A27E6C09E52D}"/>
                </a:ext>
              </a:extLst>
            </p:cNvPr>
            <p:cNvCxnSpPr>
              <a:cxnSpLocks/>
            </p:cNvCxnSpPr>
            <p:nvPr/>
          </p:nvCxnSpPr>
          <p:spPr>
            <a:xfrm>
              <a:off x="5261082" y="1397988"/>
              <a:ext cx="166646" cy="34759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E05AFCF-D331-218B-11BF-2260645555F5}"/>
              </a:ext>
            </a:extLst>
          </p:cNvPr>
          <p:cNvGrpSpPr/>
          <p:nvPr/>
        </p:nvGrpSpPr>
        <p:grpSpPr>
          <a:xfrm>
            <a:off x="5632765" y="2171362"/>
            <a:ext cx="4329915" cy="3000931"/>
            <a:chOff x="5632765" y="2171362"/>
            <a:chExt cx="4329915" cy="3000931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D533DE81-2007-5976-9D87-3719848B1286}"/>
                </a:ext>
              </a:extLst>
            </p:cNvPr>
            <p:cNvGrpSpPr/>
            <p:nvPr/>
          </p:nvGrpSpPr>
          <p:grpSpPr>
            <a:xfrm>
              <a:off x="5632765" y="2171362"/>
              <a:ext cx="4329915" cy="3000931"/>
              <a:chOff x="5632765" y="2171362"/>
              <a:chExt cx="4329915" cy="3000931"/>
            </a:xfrm>
          </p:grpSpPr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9EBC9C10-9A01-892C-0CD8-EC3CDEDC908E}"/>
                  </a:ext>
                </a:extLst>
              </p:cNvPr>
              <p:cNvSpPr/>
              <p:nvPr/>
            </p:nvSpPr>
            <p:spPr>
              <a:xfrm>
                <a:off x="5632765" y="3127108"/>
                <a:ext cx="2317629" cy="2045185"/>
              </a:xfrm>
              <a:custGeom>
                <a:avLst/>
                <a:gdLst>
                  <a:gd name="connsiteX0" fmla="*/ 2198966 w 2317629"/>
                  <a:gd name="connsiteY0" fmla="*/ 0 h 2045185"/>
                  <a:gd name="connsiteX1" fmla="*/ 2198966 w 2317629"/>
                  <a:gd name="connsiteY1" fmla="*/ 0 h 2045185"/>
                  <a:gd name="connsiteX2" fmla="*/ 2115204 w 2317629"/>
                  <a:gd name="connsiteY2" fmla="*/ 55842 h 2045185"/>
                  <a:gd name="connsiteX3" fmla="*/ 2094264 w 2317629"/>
                  <a:gd name="connsiteY3" fmla="*/ 62822 h 2045185"/>
                  <a:gd name="connsiteX4" fmla="*/ 2073324 w 2317629"/>
                  <a:gd name="connsiteY4" fmla="*/ 76782 h 2045185"/>
                  <a:gd name="connsiteX5" fmla="*/ 2045403 w 2317629"/>
                  <a:gd name="connsiteY5" fmla="*/ 90742 h 2045185"/>
                  <a:gd name="connsiteX6" fmla="*/ 2010502 w 2317629"/>
                  <a:gd name="connsiteY6" fmla="*/ 118663 h 2045185"/>
                  <a:gd name="connsiteX7" fmla="*/ 1975601 w 2317629"/>
                  <a:gd name="connsiteY7" fmla="*/ 153564 h 2045185"/>
                  <a:gd name="connsiteX8" fmla="*/ 1954661 w 2317629"/>
                  <a:gd name="connsiteY8" fmla="*/ 174504 h 2045185"/>
                  <a:gd name="connsiteX9" fmla="*/ 1940701 w 2317629"/>
                  <a:gd name="connsiteY9" fmla="*/ 202425 h 2045185"/>
                  <a:gd name="connsiteX10" fmla="*/ 1905800 w 2317629"/>
                  <a:gd name="connsiteY10" fmla="*/ 237326 h 2045185"/>
                  <a:gd name="connsiteX11" fmla="*/ 1863919 w 2317629"/>
                  <a:gd name="connsiteY11" fmla="*/ 272226 h 2045185"/>
                  <a:gd name="connsiteX12" fmla="*/ 1822038 w 2317629"/>
                  <a:gd name="connsiteY12" fmla="*/ 328068 h 2045185"/>
                  <a:gd name="connsiteX13" fmla="*/ 1801098 w 2317629"/>
                  <a:gd name="connsiteY13" fmla="*/ 369948 h 2045185"/>
                  <a:gd name="connsiteX14" fmla="*/ 1780157 w 2317629"/>
                  <a:gd name="connsiteY14" fmla="*/ 383909 h 2045185"/>
                  <a:gd name="connsiteX15" fmla="*/ 1745256 w 2317629"/>
                  <a:gd name="connsiteY15" fmla="*/ 418810 h 2045185"/>
                  <a:gd name="connsiteX16" fmla="*/ 1668475 w 2317629"/>
                  <a:gd name="connsiteY16" fmla="*/ 495591 h 2045185"/>
                  <a:gd name="connsiteX17" fmla="*/ 1654514 w 2317629"/>
                  <a:gd name="connsiteY17" fmla="*/ 509552 h 2045185"/>
                  <a:gd name="connsiteX18" fmla="*/ 1633574 w 2317629"/>
                  <a:gd name="connsiteY18" fmla="*/ 530492 h 2045185"/>
                  <a:gd name="connsiteX19" fmla="*/ 1591693 w 2317629"/>
                  <a:gd name="connsiteY19" fmla="*/ 558413 h 2045185"/>
                  <a:gd name="connsiteX20" fmla="*/ 1570753 w 2317629"/>
                  <a:gd name="connsiteY20" fmla="*/ 579353 h 2045185"/>
                  <a:gd name="connsiteX21" fmla="*/ 1556792 w 2317629"/>
                  <a:gd name="connsiteY21" fmla="*/ 600294 h 2045185"/>
                  <a:gd name="connsiteX22" fmla="*/ 1521891 w 2317629"/>
                  <a:gd name="connsiteY22" fmla="*/ 635194 h 2045185"/>
                  <a:gd name="connsiteX23" fmla="*/ 1507931 w 2317629"/>
                  <a:gd name="connsiteY23" fmla="*/ 649155 h 2045185"/>
                  <a:gd name="connsiteX24" fmla="*/ 1480011 w 2317629"/>
                  <a:gd name="connsiteY24" fmla="*/ 691036 h 2045185"/>
                  <a:gd name="connsiteX25" fmla="*/ 1452090 w 2317629"/>
                  <a:gd name="connsiteY25" fmla="*/ 725936 h 2045185"/>
                  <a:gd name="connsiteX26" fmla="*/ 1438130 w 2317629"/>
                  <a:gd name="connsiteY26" fmla="*/ 739897 h 2045185"/>
                  <a:gd name="connsiteX27" fmla="*/ 1424169 w 2317629"/>
                  <a:gd name="connsiteY27" fmla="*/ 760837 h 2045185"/>
                  <a:gd name="connsiteX28" fmla="*/ 1396249 w 2317629"/>
                  <a:gd name="connsiteY28" fmla="*/ 795738 h 2045185"/>
                  <a:gd name="connsiteX29" fmla="*/ 1382288 w 2317629"/>
                  <a:gd name="connsiteY29" fmla="*/ 809698 h 2045185"/>
                  <a:gd name="connsiteX30" fmla="*/ 1354368 w 2317629"/>
                  <a:gd name="connsiteY30" fmla="*/ 851579 h 2045185"/>
                  <a:gd name="connsiteX31" fmla="*/ 1340408 w 2317629"/>
                  <a:gd name="connsiteY31" fmla="*/ 872519 h 2045185"/>
                  <a:gd name="connsiteX32" fmla="*/ 1319467 w 2317629"/>
                  <a:gd name="connsiteY32" fmla="*/ 893460 h 2045185"/>
                  <a:gd name="connsiteX33" fmla="*/ 1291546 w 2317629"/>
                  <a:gd name="connsiteY33" fmla="*/ 928361 h 2045185"/>
                  <a:gd name="connsiteX34" fmla="*/ 1263626 w 2317629"/>
                  <a:gd name="connsiteY34" fmla="*/ 970242 h 2045185"/>
                  <a:gd name="connsiteX35" fmla="*/ 1228725 w 2317629"/>
                  <a:gd name="connsiteY35" fmla="*/ 1005142 h 2045185"/>
                  <a:gd name="connsiteX36" fmla="*/ 1200804 w 2317629"/>
                  <a:gd name="connsiteY36" fmla="*/ 1040043 h 2045185"/>
                  <a:gd name="connsiteX37" fmla="*/ 1193824 w 2317629"/>
                  <a:gd name="connsiteY37" fmla="*/ 1060984 h 2045185"/>
                  <a:gd name="connsiteX38" fmla="*/ 1165904 w 2317629"/>
                  <a:gd name="connsiteY38" fmla="*/ 1102865 h 2045185"/>
                  <a:gd name="connsiteX39" fmla="*/ 1151943 w 2317629"/>
                  <a:gd name="connsiteY39" fmla="*/ 1123805 h 2045185"/>
                  <a:gd name="connsiteX40" fmla="*/ 1131003 w 2317629"/>
                  <a:gd name="connsiteY40" fmla="*/ 1144745 h 2045185"/>
                  <a:gd name="connsiteX41" fmla="*/ 1103082 w 2317629"/>
                  <a:gd name="connsiteY41" fmla="*/ 1179646 h 2045185"/>
                  <a:gd name="connsiteX42" fmla="*/ 1068182 w 2317629"/>
                  <a:gd name="connsiteY42" fmla="*/ 1242468 h 2045185"/>
                  <a:gd name="connsiteX43" fmla="*/ 1054221 w 2317629"/>
                  <a:gd name="connsiteY43" fmla="*/ 1263408 h 2045185"/>
                  <a:gd name="connsiteX44" fmla="*/ 1033281 w 2317629"/>
                  <a:gd name="connsiteY44" fmla="*/ 1298309 h 2045185"/>
                  <a:gd name="connsiteX45" fmla="*/ 1026301 w 2317629"/>
                  <a:gd name="connsiteY45" fmla="*/ 1319249 h 2045185"/>
                  <a:gd name="connsiteX46" fmla="*/ 998380 w 2317629"/>
                  <a:gd name="connsiteY46" fmla="*/ 1361130 h 2045185"/>
                  <a:gd name="connsiteX47" fmla="*/ 984420 w 2317629"/>
                  <a:gd name="connsiteY47" fmla="*/ 1382071 h 2045185"/>
                  <a:gd name="connsiteX48" fmla="*/ 970459 w 2317629"/>
                  <a:gd name="connsiteY48" fmla="*/ 1396031 h 2045185"/>
                  <a:gd name="connsiteX49" fmla="*/ 942539 w 2317629"/>
                  <a:gd name="connsiteY49" fmla="*/ 1437912 h 2045185"/>
                  <a:gd name="connsiteX50" fmla="*/ 928579 w 2317629"/>
                  <a:gd name="connsiteY50" fmla="*/ 1458852 h 2045185"/>
                  <a:gd name="connsiteX51" fmla="*/ 914618 w 2317629"/>
                  <a:gd name="connsiteY51" fmla="*/ 1479793 h 2045185"/>
                  <a:gd name="connsiteX52" fmla="*/ 893678 w 2317629"/>
                  <a:gd name="connsiteY52" fmla="*/ 1514694 h 2045185"/>
                  <a:gd name="connsiteX53" fmla="*/ 886698 w 2317629"/>
                  <a:gd name="connsiteY53" fmla="*/ 1535634 h 2045185"/>
                  <a:gd name="connsiteX54" fmla="*/ 872737 w 2317629"/>
                  <a:gd name="connsiteY54" fmla="*/ 1549594 h 2045185"/>
                  <a:gd name="connsiteX55" fmla="*/ 844817 w 2317629"/>
                  <a:gd name="connsiteY55" fmla="*/ 1591475 h 2045185"/>
                  <a:gd name="connsiteX56" fmla="*/ 830856 w 2317629"/>
                  <a:gd name="connsiteY56" fmla="*/ 1612416 h 2045185"/>
                  <a:gd name="connsiteX57" fmla="*/ 788975 w 2317629"/>
                  <a:gd name="connsiteY57" fmla="*/ 1668257 h 2045185"/>
                  <a:gd name="connsiteX58" fmla="*/ 775015 w 2317629"/>
                  <a:gd name="connsiteY58" fmla="*/ 1689197 h 2045185"/>
                  <a:gd name="connsiteX59" fmla="*/ 761055 w 2317629"/>
                  <a:gd name="connsiteY59" fmla="*/ 1703158 h 2045185"/>
                  <a:gd name="connsiteX60" fmla="*/ 747095 w 2317629"/>
                  <a:gd name="connsiteY60" fmla="*/ 1724098 h 2045185"/>
                  <a:gd name="connsiteX61" fmla="*/ 740114 w 2317629"/>
                  <a:gd name="connsiteY61" fmla="*/ 1745039 h 2045185"/>
                  <a:gd name="connsiteX62" fmla="*/ 719174 w 2317629"/>
                  <a:gd name="connsiteY62" fmla="*/ 1758999 h 2045185"/>
                  <a:gd name="connsiteX63" fmla="*/ 691253 w 2317629"/>
                  <a:gd name="connsiteY63" fmla="*/ 1793900 h 2045185"/>
                  <a:gd name="connsiteX64" fmla="*/ 635412 w 2317629"/>
                  <a:gd name="connsiteY64" fmla="*/ 1842761 h 2045185"/>
                  <a:gd name="connsiteX65" fmla="*/ 593531 w 2317629"/>
                  <a:gd name="connsiteY65" fmla="*/ 1891622 h 2045185"/>
                  <a:gd name="connsiteX66" fmla="*/ 551650 w 2317629"/>
                  <a:gd name="connsiteY66" fmla="*/ 1919542 h 2045185"/>
                  <a:gd name="connsiteX67" fmla="*/ 516750 w 2317629"/>
                  <a:gd name="connsiteY67" fmla="*/ 1947463 h 2045185"/>
                  <a:gd name="connsiteX68" fmla="*/ 495809 w 2317629"/>
                  <a:gd name="connsiteY68" fmla="*/ 1954443 h 2045185"/>
                  <a:gd name="connsiteX69" fmla="*/ 432988 w 2317629"/>
                  <a:gd name="connsiteY69" fmla="*/ 1982364 h 2045185"/>
                  <a:gd name="connsiteX70" fmla="*/ 412047 w 2317629"/>
                  <a:gd name="connsiteY70" fmla="*/ 1989344 h 2045185"/>
                  <a:gd name="connsiteX71" fmla="*/ 272444 w 2317629"/>
                  <a:gd name="connsiteY71" fmla="*/ 1982364 h 2045185"/>
                  <a:gd name="connsiteX72" fmla="*/ 237543 w 2317629"/>
                  <a:gd name="connsiteY72" fmla="*/ 1961423 h 2045185"/>
                  <a:gd name="connsiteX73" fmla="*/ 195662 w 2317629"/>
                  <a:gd name="connsiteY73" fmla="*/ 1933503 h 2045185"/>
                  <a:gd name="connsiteX74" fmla="*/ 181702 w 2317629"/>
                  <a:gd name="connsiteY74" fmla="*/ 1919542 h 2045185"/>
                  <a:gd name="connsiteX75" fmla="*/ 167742 w 2317629"/>
                  <a:gd name="connsiteY75" fmla="*/ 1898602 h 2045185"/>
                  <a:gd name="connsiteX76" fmla="*/ 146801 w 2317629"/>
                  <a:gd name="connsiteY76" fmla="*/ 1891622 h 2045185"/>
                  <a:gd name="connsiteX77" fmla="*/ 111901 w 2317629"/>
                  <a:gd name="connsiteY77" fmla="*/ 1870681 h 2045185"/>
                  <a:gd name="connsiteX78" fmla="*/ 70020 w 2317629"/>
                  <a:gd name="connsiteY78" fmla="*/ 1842761 h 2045185"/>
                  <a:gd name="connsiteX79" fmla="*/ 49079 w 2317629"/>
                  <a:gd name="connsiteY79" fmla="*/ 1828800 h 2045185"/>
                  <a:gd name="connsiteX80" fmla="*/ 28139 w 2317629"/>
                  <a:gd name="connsiteY80" fmla="*/ 1807860 h 2045185"/>
                  <a:gd name="connsiteX81" fmla="*/ 7198 w 2317629"/>
                  <a:gd name="connsiteY81" fmla="*/ 1800880 h 2045185"/>
                  <a:gd name="connsiteX82" fmla="*/ 218 w 2317629"/>
                  <a:gd name="connsiteY82" fmla="*/ 1821820 h 2045185"/>
                  <a:gd name="connsiteX83" fmla="*/ 14179 w 2317629"/>
                  <a:gd name="connsiteY83" fmla="*/ 1835781 h 2045185"/>
                  <a:gd name="connsiteX84" fmla="*/ 28139 w 2317629"/>
                  <a:gd name="connsiteY84" fmla="*/ 1856721 h 2045185"/>
                  <a:gd name="connsiteX85" fmla="*/ 63040 w 2317629"/>
                  <a:gd name="connsiteY85" fmla="*/ 1884642 h 2045185"/>
                  <a:gd name="connsiteX86" fmla="*/ 90960 w 2317629"/>
                  <a:gd name="connsiteY86" fmla="*/ 1926523 h 2045185"/>
                  <a:gd name="connsiteX87" fmla="*/ 104920 w 2317629"/>
                  <a:gd name="connsiteY87" fmla="*/ 1947463 h 2045185"/>
                  <a:gd name="connsiteX88" fmla="*/ 125861 w 2317629"/>
                  <a:gd name="connsiteY88" fmla="*/ 1954443 h 2045185"/>
                  <a:gd name="connsiteX89" fmla="*/ 188682 w 2317629"/>
                  <a:gd name="connsiteY89" fmla="*/ 1989344 h 2045185"/>
                  <a:gd name="connsiteX90" fmla="*/ 237543 w 2317629"/>
                  <a:gd name="connsiteY90" fmla="*/ 2010284 h 2045185"/>
                  <a:gd name="connsiteX91" fmla="*/ 335266 w 2317629"/>
                  <a:gd name="connsiteY91" fmla="*/ 2038205 h 2045185"/>
                  <a:gd name="connsiteX92" fmla="*/ 412047 w 2317629"/>
                  <a:gd name="connsiteY92" fmla="*/ 2045185 h 2045185"/>
                  <a:gd name="connsiteX93" fmla="*/ 502789 w 2317629"/>
                  <a:gd name="connsiteY93" fmla="*/ 2031225 h 2045185"/>
                  <a:gd name="connsiteX94" fmla="*/ 523730 w 2317629"/>
                  <a:gd name="connsiteY94" fmla="*/ 2017265 h 2045185"/>
                  <a:gd name="connsiteX95" fmla="*/ 544670 w 2317629"/>
                  <a:gd name="connsiteY95" fmla="*/ 2010284 h 2045185"/>
                  <a:gd name="connsiteX96" fmla="*/ 642392 w 2317629"/>
                  <a:gd name="connsiteY96" fmla="*/ 1940483 h 2045185"/>
                  <a:gd name="connsiteX97" fmla="*/ 670313 w 2317629"/>
                  <a:gd name="connsiteY97" fmla="*/ 1912562 h 2045185"/>
                  <a:gd name="connsiteX98" fmla="*/ 684273 w 2317629"/>
                  <a:gd name="connsiteY98" fmla="*/ 1891622 h 2045185"/>
                  <a:gd name="connsiteX99" fmla="*/ 712194 w 2317629"/>
                  <a:gd name="connsiteY99" fmla="*/ 1863701 h 2045185"/>
                  <a:gd name="connsiteX100" fmla="*/ 740114 w 2317629"/>
                  <a:gd name="connsiteY100" fmla="*/ 1821820 h 2045185"/>
                  <a:gd name="connsiteX101" fmla="*/ 761055 w 2317629"/>
                  <a:gd name="connsiteY101" fmla="*/ 1793900 h 2045185"/>
                  <a:gd name="connsiteX102" fmla="*/ 788975 w 2317629"/>
                  <a:gd name="connsiteY102" fmla="*/ 1752019 h 2045185"/>
                  <a:gd name="connsiteX103" fmla="*/ 802936 w 2317629"/>
                  <a:gd name="connsiteY103" fmla="*/ 1738058 h 2045185"/>
                  <a:gd name="connsiteX104" fmla="*/ 844817 w 2317629"/>
                  <a:gd name="connsiteY104" fmla="*/ 1682217 h 2045185"/>
                  <a:gd name="connsiteX105" fmla="*/ 858777 w 2317629"/>
                  <a:gd name="connsiteY105" fmla="*/ 1654297 h 2045185"/>
                  <a:gd name="connsiteX106" fmla="*/ 879717 w 2317629"/>
                  <a:gd name="connsiteY106" fmla="*/ 1633356 h 2045185"/>
                  <a:gd name="connsiteX107" fmla="*/ 900658 w 2317629"/>
                  <a:gd name="connsiteY107" fmla="*/ 1598455 h 2045185"/>
                  <a:gd name="connsiteX108" fmla="*/ 921598 w 2317629"/>
                  <a:gd name="connsiteY108" fmla="*/ 1556574 h 2045185"/>
                  <a:gd name="connsiteX109" fmla="*/ 928579 w 2317629"/>
                  <a:gd name="connsiteY109" fmla="*/ 1535634 h 2045185"/>
                  <a:gd name="connsiteX110" fmla="*/ 949519 w 2317629"/>
                  <a:gd name="connsiteY110" fmla="*/ 1521674 h 2045185"/>
                  <a:gd name="connsiteX111" fmla="*/ 991400 w 2317629"/>
                  <a:gd name="connsiteY111" fmla="*/ 1465832 h 2045185"/>
                  <a:gd name="connsiteX112" fmla="*/ 998380 w 2317629"/>
                  <a:gd name="connsiteY112" fmla="*/ 1444892 h 2045185"/>
                  <a:gd name="connsiteX113" fmla="*/ 1026301 w 2317629"/>
                  <a:gd name="connsiteY113" fmla="*/ 1409991 h 2045185"/>
                  <a:gd name="connsiteX114" fmla="*/ 1040261 w 2317629"/>
                  <a:gd name="connsiteY114" fmla="*/ 1389051 h 2045185"/>
                  <a:gd name="connsiteX115" fmla="*/ 1061201 w 2317629"/>
                  <a:gd name="connsiteY115" fmla="*/ 1347170 h 2045185"/>
                  <a:gd name="connsiteX116" fmla="*/ 1082142 w 2317629"/>
                  <a:gd name="connsiteY116" fmla="*/ 1298309 h 2045185"/>
                  <a:gd name="connsiteX117" fmla="*/ 1110062 w 2317629"/>
                  <a:gd name="connsiteY117" fmla="*/ 1256428 h 2045185"/>
                  <a:gd name="connsiteX118" fmla="*/ 1137983 w 2317629"/>
                  <a:gd name="connsiteY118" fmla="*/ 1221527 h 2045185"/>
                  <a:gd name="connsiteX119" fmla="*/ 1165904 w 2317629"/>
                  <a:gd name="connsiteY119" fmla="*/ 1179646 h 2045185"/>
                  <a:gd name="connsiteX120" fmla="*/ 1200804 w 2317629"/>
                  <a:gd name="connsiteY120" fmla="*/ 1144745 h 2045185"/>
                  <a:gd name="connsiteX121" fmla="*/ 1214765 w 2317629"/>
                  <a:gd name="connsiteY121" fmla="*/ 1130785 h 2045185"/>
                  <a:gd name="connsiteX122" fmla="*/ 1228725 w 2317629"/>
                  <a:gd name="connsiteY122" fmla="*/ 1109845 h 2045185"/>
                  <a:gd name="connsiteX123" fmla="*/ 1249666 w 2317629"/>
                  <a:gd name="connsiteY123" fmla="*/ 1088904 h 2045185"/>
                  <a:gd name="connsiteX124" fmla="*/ 1263626 w 2317629"/>
                  <a:gd name="connsiteY124" fmla="*/ 1060984 h 2045185"/>
                  <a:gd name="connsiteX125" fmla="*/ 1277586 w 2317629"/>
                  <a:gd name="connsiteY125" fmla="*/ 1047023 h 2045185"/>
                  <a:gd name="connsiteX126" fmla="*/ 1305507 w 2317629"/>
                  <a:gd name="connsiteY126" fmla="*/ 1012123 h 2045185"/>
                  <a:gd name="connsiteX127" fmla="*/ 1326447 w 2317629"/>
                  <a:gd name="connsiteY127" fmla="*/ 963261 h 2045185"/>
                  <a:gd name="connsiteX128" fmla="*/ 1347388 w 2317629"/>
                  <a:gd name="connsiteY128" fmla="*/ 956281 h 2045185"/>
                  <a:gd name="connsiteX129" fmla="*/ 1361348 w 2317629"/>
                  <a:gd name="connsiteY129" fmla="*/ 935341 h 2045185"/>
                  <a:gd name="connsiteX130" fmla="*/ 1396249 w 2317629"/>
                  <a:gd name="connsiteY130" fmla="*/ 900440 h 2045185"/>
                  <a:gd name="connsiteX131" fmla="*/ 1424169 w 2317629"/>
                  <a:gd name="connsiteY131" fmla="*/ 858559 h 2045185"/>
                  <a:gd name="connsiteX132" fmla="*/ 1473030 w 2317629"/>
                  <a:gd name="connsiteY132" fmla="*/ 809698 h 2045185"/>
                  <a:gd name="connsiteX133" fmla="*/ 1500951 w 2317629"/>
                  <a:gd name="connsiteY133" fmla="*/ 774797 h 2045185"/>
                  <a:gd name="connsiteX134" fmla="*/ 1514911 w 2317629"/>
                  <a:gd name="connsiteY134" fmla="*/ 753857 h 2045185"/>
                  <a:gd name="connsiteX135" fmla="*/ 1549812 w 2317629"/>
                  <a:gd name="connsiteY135" fmla="*/ 718956 h 2045185"/>
                  <a:gd name="connsiteX136" fmla="*/ 1563772 w 2317629"/>
                  <a:gd name="connsiteY136" fmla="*/ 698016 h 2045185"/>
                  <a:gd name="connsiteX137" fmla="*/ 1605653 w 2317629"/>
                  <a:gd name="connsiteY137" fmla="*/ 656135 h 2045185"/>
                  <a:gd name="connsiteX138" fmla="*/ 1661495 w 2317629"/>
                  <a:gd name="connsiteY138" fmla="*/ 593313 h 2045185"/>
                  <a:gd name="connsiteX139" fmla="*/ 1682435 w 2317629"/>
                  <a:gd name="connsiteY139" fmla="*/ 579353 h 2045185"/>
                  <a:gd name="connsiteX140" fmla="*/ 1717336 w 2317629"/>
                  <a:gd name="connsiteY140" fmla="*/ 544452 h 2045185"/>
                  <a:gd name="connsiteX141" fmla="*/ 1738276 w 2317629"/>
                  <a:gd name="connsiteY141" fmla="*/ 530492 h 2045185"/>
                  <a:gd name="connsiteX142" fmla="*/ 1766197 w 2317629"/>
                  <a:gd name="connsiteY142" fmla="*/ 502571 h 2045185"/>
                  <a:gd name="connsiteX143" fmla="*/ 1808078 w 2317629"/>
                  <a:gd name="connsiteY143" fmla="*/ 474651 h 2045185"/>
                  <a:gd name="connsiteX144" fmla="*/ 1842979 w 2317629"/>
                  <a:gd name="connsiteY144" fmla="*/ 439750 h 2045185"/>
                  <a:gd name="connsiteX145" fmla="*/ 1884859 w 2317629"/>
                  <a:gd name="connsiteY145" fmla="*/ 411829 h 2045185"/>
                  <a:gd name="connsiteX146" fmla="*/ 1905800 w 2317629"/>
                  <a:gd name="connsiteY146" fmla="*/ 397869 h 2045185"/>
                  <a:gd name="connsiteX147" fmla="*/ 1961641 w 2317629"/>
                  <a:gd name="connsiteY147" fmla="*/ 335048 h 2045185"/>
                  <a:gd name="connsiteX148" fmla="*/ 1975601 w 2317629"/>
                  <a:gd name="connsiteY148" fmla="*/ 321087 h 2045185"/>
                  <a:gd name="connsiteX149" fmla="*/ 2010502 w 2317629"/>
                  <a:gd name="connsiteY149" fmla="*/ 293167 h 2045185"/>
                  <a:gd name="connsiteX150" fmla="*/ 2031443 w 2317629"/>
                  <a:gd name="connsiteY150" fmla="*/ 286187 h 2045185"/>
                  <a:gd name="connsiteX151" fmla="*/ 2066343 w 2317629"/>
                  <a:gd name="connsiteY151" fmla="*/ 251286 h 2045185"/>
                  <a:gd name="connsiteX152" fmla="*/ 2080304 w 2317629"/>
                  <a:gd name="connsiteY152" fmla="*/ 237326 h 2045185"/>
                  <a:gd name="connsiteX153" fmla="*/ 2136145 w 2317629"/>
                  <a:gd name="connsiteY153" fmla="*/ 195445 h 2045185"/>
                  <a:gd name="connsiteX154" fmla="*/ 2164066 w 2317629"/>
                  <a:gd name="connsiteY154" fmla="*/ 167524 h 2045185"/>
                  <a:gd name="connsiteX155" fmla="*/ 2212927 w 2317629"/>
                  <a:gd name="connsiteY155" fmla="*/ 125643 h 2045185"/>
                  <a:gd name="connsiteX156" fmla="*/ 2275748 w 2317629"/>
                  <a:gd name="connsiteY156" fmla="*/ 76782 h 2045185"/>
                  <a:gd name="connsiteX157" fmla="*/ 2317629 w 2317629"/>
                  <a:gd name="connsiteY157" fmla="*/ 62822 h 2045185"/>
                  <a:gd name="connsiteX158" fmla="*/ 2303669 w 2317629"/>
                  <a:gd name="connsiteY158" fmla="*/ 48861 h 2045185"/>
                  <a:gd name="connsiteX159" fmla="*/ 2233867 w 2317629"/>
                  <a:gd name="connsiteY159" fmla="*/ 34901 h 2045185"/>
                  <a:gd name="connsiteX160" fmla="*/ 2198966 w 2317629"/>
                  <a:gd name="connsiteY160" fmla="*/ 0 h 204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</a:cxnLst>
                <a:rect l="l" t="t" r="r" b="b"/>
                <a:pathLst>
                  <a:path w="2317629" h="2045185">
                    <a:moveTo>
                      <a:pt x="2198966" y="0"/>
                    </a:moveTo>
                    <a:lnTo>
                      <a:pt x="2198966" y="0"/>
                    </a:lnTo>
                    <a:cubicBezTo>
                      <a:pt x="2171045" y="18614"/>
                      <a:pt x="2147039" y="45230"/>
                      <a:pt x="2115204" y="55842"/>
                    </a:cubicBezTo>
                    <a:cubicBezTo>
                      <a:pt x="2108224" y="58169"/>
                      <a:pt x="2100845" y="59532"/>
                      <a:pt x="2094264" y="62822"/>
                    </a:cubicBezTo>
                    <a:cubicBezTo>
                      <a:pt x="2086761" y="66574"/>
                      <a:pt x="2080608" y="72620"/>
                      <a:pt x="2073324" y="76782"/>
                    </a:cubicBezTo>
                    <a:cubicBezTo>
                      <a:pt x="2064289" y="81944"/>
                      <a:pt x="2054710" y="86089"/>
                      <a:pt x="2045403" y="90742"/>
                    </a:cubicBezTo>
                    <a:cubicBezTo>
                      <a:pt x="1990993" y="145156"/>
                      <a:pt x="2080921" y="57047"/>
                      <a:pt x="2010502" y="118663"/>
                    </a:cubicBezTo>
                    <a:cubicBezTo>
                      <a:pt x="1998120" y="129497"/>
                      <a:pt x="1987235" y="141930"/>
                      <a:pt x="1975601" y="153564"/>
                    </a:cubicBezTo>
                    <a:lnTo>
                      <a:pt x="1954661" y="174504"/>
                    </a:lnTo>
                    <a:cubicBezTo>
                      <a:pt x="1950008" y="183811"/>
                      <a:pt x="1947089" y="194211"/>
                      <a:pt x="1940701" y="202425"/>
                    </a:cubicBezTo>
                    <a:cubicBezTo>
                      <a:pt x="1930600" y="215412"/>
                      <a:pt x="1917434" y="225692"/>
                      <a:pt x="1905800" y="237326"/>
                    </a:cubicBezTo>
                    <a:cubicBezTo>
                      <a:pt x="1878929" y="264196"/>
                      <a:pt x="1893070" y="252792"/>
                      <a:pt x="1863919" y="272226"/>
                    </a:cubicBezTo>
                    <a:cubicBezTo>
                      <a:pt x="1832347" y="319583"/>
                      <a:pt x="1847862" y="302243"/>
                      <a:pt x="1822038" y="328068"/>
                    </a:cubicBezTo>
                    <a:cubicBezTo>
                      <a:pt x="1816361" y="345099"/>
                      <a:pt x="1814629" y="356417"/>
                      <a:pt x="1801098" y="369948"/>
                    </a:cubicBezTo>
                    <a:cubicBezTo>
                      <a:pt x="1795166" y="375880"/>
                      <a:pt x="1786471" y="378385"/>
                      <a:pt x="1780157" y="383909"/>
                    </a:cubicBezTo>
                    <a:cubicBezTo>
                      <a:pt x="1767775" y="394743"/>
                      <a:pt x="1756890" y="407176"/>
                      <a:pt x="1745256" y="418810"/>
                    </a:cubicBezTo>
                    <a:lnTo>
                      <a:pt x="1668475" y="495591"/>
                    </a:lnTo>
                    <a:lnTo>
                      <a:pt x="1654514" y="509552"/>
                    </a:lnTo>
                    <a:cubicBezTo>
                      <a:pt x="1647534" y="516532"/>
                      <a:pt x="1641787" y="525016"/>
                      <a:pt x="1633574" y="530492"/>
                    </a:cubicBezTo>
                    <a:cubicBezTo>
                      <a:pt x="1619614" y="539799"/>
                      <a:pt x="1603557" y="546549"/>
                      <a:pt x="1591693" y="558413"/>
                    </a:cubicBezTo>
                    <a:cubicBezTo>
                      <a:pt x="1584713" y="565393"/>
                      <a:pt x="1577072" y="571770"/>
                      <a:pt x="1570753" y="579353"/>
                    </a:cubicBezTo>
                    <a:cubicBezTo>
                      <a:pt x="1565382" y="585798"/>
                      <a:pt x="1562317" y="593980"/>
                      <a:pt x="1556792" y="600294"/>
                    </a:cubicBezTo>
                    <a:cubicBezTo>
                      <a:pt x="1545958" y="612675"/>
                      <a:pt x="1533525" y="623560"/>
                      <a:pt x="1521891" y="635194"/>
                    </a:cubicBezTo>
                    <a:cubicBezTo>
                      <a:pt x="1517237" y="639848"/>
                      <a:pt x="1511581" y="643679"/>
                      <a:pt x="1507931" y="649155"/>
                    </a:cubicBezTo>
                    <a:cubicBezTo>
                      <a:pt x="1498624" y="663115"/>
                      <a:pt x="1491875" y="679173"/>
                      <a:pt x="1480011" y="691036"/>
                    </a:cubicBezTo>
                    <a:cubicBezTo>
                      <a:pt x="1446311" y="724734"/>
                      <a:pt x="1487301" y="681921"/>
                      <a:pt x="1452090" y="725936"/>
                    </a:cubicBezTo>
                    <a:cubicBezTo>
                      <a:pt x="1447979" y="731075"/>
                      <a:pt x="1442241" y="734758"/>
                      <a:pt x="1438130" y="739897"/>
                    </a:cubicBezTo>
                    <a:cubicBezTo>
                      <a:pt x="1432889" y="746448"/>
                      <a:pt x="1429202" y="754126"/>
                      <a:pt x="1424169" y="760837"/>
                    </a:cubicBezTo>
                    <a:cubicBezTo>
                      <a:pt x="1415230" y="772756"/>
                      <a:pt x="1405945" y="784426"/>
                      <a:pt x="1396249" y="795738"/>
                    </a:cubicBezTo>
                    <a:cubicBezTo>
                      <a:pt x="1391966" y="800735"/>
                      <a:pt x="1386237" y="804433"/>
                      <a:pt x="1382288" y="809698"/>
                    </a:cubicBezTo>
                    <a:cubicBezTo>
                      <a:pt x="1372221" y="823120"/>
                      <a:pt x="1363675" y="837619"/>
                      <a:pt x="1354368" y="851579"/>
                    </a:cubicBezTo>
                    <a:cubicBezTo>
                      <a:pt x="1349715" y="858559"/>
                      <a:pt x="1346340" y="866587"/>
                      <a:pt x="1340408" y="872519"/>
                    </a:cubicBezTo>
                    <a:cubicBezTo>
                      <a:pt x="1333428" y="879499"/>
                      <a:pt x="1325787" y="885876"/>
                      <a:pt x="1319467" y="893460"/>
                    </a:cubicBezTo>
                    <a:cubicBezTo>
                      <a:pt x="1275439" y="946293"/>
                      <a:pt x="1332164" y="887743"/>
                      <a:pt x="1291546" y="928361"/>
                    </a:cubicBezTo>
                    <a:cubicBezTo>
                      <a:pt x="1279280" y="965160"/>
                      <a:pt x="1292673" y="935385"/>
                      <a:pt x="1263626" y="970242"/>
                    </a:cubicBezTo>
                    <a:cubicBezTo>
                      <a:pt x="1234545" y="1005140"/>
                      <a:pt x="1267114" y="979550"/>
                      <a:pt x="1228725" y="1005142"/>
                    </a:cubicBezTo>
                    <a:cubicBezTo>
                      <a:pt x="1211181" y="1057778"/>
                      <a:pt x="1236888" y="994938"/>
                      <a:pt x="1200804" y="1040043"/>
                    </a:cubicBezTo>
                    <a:cubicBezTo>
                      <a:pt x="1196208" y="1045789"/>
                      <a:pt x="1197397" y="1054552"/>
                      <a:pt x="1193824" y="1060984"/>
                    </a:cubicBezTo>
                    <a:cubicBezTo>
                      <a:pt x="1185676" y="1075651"/>
                      <a:pt x="1175211" y="1088905"/>
                      <a:pt x="1165904" y="1102865"/>
                    </a:cubicBezTo>
                    <a:cubicBezTo>
                      <a:pt x="1161251" y="1109845"/>
                      <a:pt x="1157875" y="1117873"/>
                      <a:pt x="1151943" y="1123805"/>
                    </a:cubicBezTo>
                    <a:cubicBezTo>
                      <a:pt x="1144963" y="1130785"/>
                      <a:pt x="1137322" y="1137162"/>
                      <a:pt x="1131003" y="1144745"/>
                    </a:cubicBezTo>
                    <a:cubicBezTo>
                      <a:pt x="1086986" y="1197566"/>
                      <a:pt x="1143690" y="1139041"/>
                      <a:pt x="1103082" y="1179646"/>
                    </a:cubicBezTo>
                    <a:cubicBezTo>
                      <a:pt x="1090797" y="1216503"/>
                      <a:pt x="1100182" y="1194468"/>
                      <a:pt x="1068182" y="1242468"/>
                    </a:cubicBezTo>
                    <a:lnTo>
                      <a:pt x="1054221" y="1263408"/>
                    </a:lnTo>
                    <a:cubicBezTo>
                      <a:pt x="1034448" y="1322726"/>
                      <a:pt x="1062025" y="1250402"/>
                      <a:pt x="1033281" y="1298309"/>
                    </a:cubicBezTo>
                    <a:cubicBezTo>
                      <a:pt x="1029496" y="1304618"/>
                      <a:pt x="1029874" y="1312817"/>
                      <a:pt x="1026301" y="1319249"/>
                    </a:cubicBezTo>
                    <a:cubicBezTo>
                      <a:pt x="1018153" y="1333916"/>
                      <a:pt x="1007687" y="1347170"/>
                      <a:pt x="998380" y="1361130"/>
                    </a:cubicBezTo>
                    <a:cubicBezTo>
                      <a:pt x="993727" y="1368110"/>
                      <a:pt x="990352" y="1376139"/>
                      <a:pt x="984420" y="1382071"/>
                    </a:cubicBezTo>
                    <a:cubicBezTo>
                      <a:pt x="979766" y="1386724"/>
                      <a:pt x="974408" y="1390766"/>
                      <a:pt x="970459" y="1396031"/>
                    </a:cubicBezTo>
                    <a:cubicBezTo>
                      <a:pt x="960392" y="1409453"/>
                      <a:pt x="951846" y="1423952"/>
                      <a:pt x="942539" y="1437912"/>
                    </a:cubicBezTo>
                    <a:lnTo>
                      <a:pt x="928579" y="1458852"/>
                    </a:lnTo>
                    <a:lnTo>
                      <a:pt x="914618" y="1479793"/>
                    </a:lnTo>
                    <a:cubicBezTo>
                      <a:pt x="894845" y="1539111"/>
                      <a:pt x="922422" y="1466787"/>
                      <a:pt x="893678" y="1514694"/>
                    </a:cubicBezTo>
                    <a:cubicBezTo>
                      <a:pt x="889893" y="1521003"/>
                      <a:pt x="890484" y="1529325"/>
                      <a:pt x="886698" y="1535634"/>
                    </a:cubicBezTo>
                    <a:cubicBezTo>
                      <a:pt x="883312" y="1541277"/>
                      <a:pt x="876686" y="1544329"/>
                      <a:pt x="872737" y="1549594"/>
                    </a:cubicBezTo>
                    <a:cubicBezTo>
                      <a:pt x="862670" y="1563016"/>
                      <a:pt x="854124" y="1577515"/>
                      <a:pt x="844817" y="1591475"/>
                    </a:cubicBezTo>
                    <a:cubicBezTo>
                      <a:pt x="840163" y="1598455"/>
                      <a:pt x="835890" y="1605705"/>
                      <a:pt x="830856" y="1612416"/>
                    </a:cubicBezTo>
                    <a:cubicBezTo>
                      <a:pt x="816896" y="1631030"/>
                      <a:pt x="801881" y="1648898"/>
                      <a:pt x="788975" y="1668257"/>
                    </a:cubicBezTo>
                    <a:cubicBezTo>
                      <a:pt x="784322" y="1675237"/>
                      <a:pt x="780255" y="1682646"/>
                      <a:pt x="775015" y="1689197"/>
                    </a:cubicBezTo>
                    <a:cubicBezTo>
                      <a:pt x="770904" y="1694336"/>
                      <a:pt x="765166" y="1698019"/>
                      <a:pt x="761055" y="1703158"/>
                    </a:cubicBezTo>
                    <a:cubicBezTo>
                      <a:pt x="755815" y="1709709"/>
                      <a:pt x="750847" y="1716595"/>
                      <a:pt x="747095" y="1724098"/>
                    </a:cubicBezTo>
                    <a:cubicBezTo>
                      <a:pt x="743804" y="1730679"/>
                      <a:pt x="744711" y="1739293"/>
                      <a:pt x="740114" y="1745039"/>
                    </a:cubicBezTo>
                    <a:cubicBezTo>
                      <a:pt x="734873" y="1751590"/>
                      <a:pt x="726154" y="1754346"/>
                      <a:pt x="719174" y="1758999"/>
                    </a:cubicBezTo>
                    <a:cubicBezTo>
                      <a:pt x="708808" y="1774548"/>
                      <a:pt x="705462" y="1782532"/>
                      <a:pt x="691253" y="1793900"/>
                    </a:cubicBezTo>
                    <a:cubicBezTo>
                      <a:pt x="664899" y="1814983"/>
                      <a:pt x="660015" y="1805856"/>
                      <a:pt x="635412" y="1842761"/>
                    </a:cubicBezTo>
                    <a:cubicBezTo>
                      <a:pt x="622782" y="1861706"/>
                      <a:pt x="613842" y="1878081"/>
                      <a:pt x="593531" y="1891622"/>
                    </a:cubicBezTo>
                    <a:cubicBezTo>
                      <a:pt x="579571" y="1900929"/>
                      <a:pt x="563513" y="1907678"/>
                      <a:pt x="551650" y="1919542"/>
                    </a:cubicBezTo>
                    <a:cubicBezTo>
                      <a:pt x="538665" y="1932528"/>
                      <a:pt x="534361" y="1938658"/>
                      <a:pt x="516750" y="1947463"/>
                    </a:cubicBezTo>
                    <a:cubicBezTo>
                      <a:pt x="510169" y="1950753"/>
                      <a:pt x="502789" y="1952116"/>
                      <a:pt x="495809" y="1954443"/>
                    </a:cubicBezTo>
                    <a:cubicBezTo>
                      <a:pt x="462626" y="1976565"/>
                      <a:pt x="482826" y="1965751"/>
                      <a:pt x="432988" y="1982364"/>
                    </a:cubicBezTo>
                    <a:lnTo>
                      <a:pt x="412047" y="1989344"/>
                    </a:lnTo>
                    <a:cubicBezTo>
                      <a:pt x="365513" y="1987017"/>
                      <a:pt x="318861" y="1986400"/>
                      <a:pt x="272444" y="1982364"/>
                    </a:cubicBezTo>
                    <a:cubicBezTo>
                      <a:pt x="247283" y="1980176"/>
                      <a:pt x="254897" y="1974438"/>
                      <a:pt x="237543" y="1961423"/>
                    </a:cubicBezTo>
                    <a:cubicBezTo>
                      <a:pt x="224120" y="1951356"/>
                      <a:pt x="207525" y="1945367"/>
                      <a:pt x="195662" y="1933503"/>
                    </a:cubicBezTo>
                    <a:cubicBezTo>
                      <a:pt x="191009" y="1928849"/>
                      <a:pt x="185813" y="1924681"/>
                      <a:pt x="181702" y="1919542"/>
                    </a:cubicBezTo>
                    <a:cubicBezTo>
                      <a:pt x="176462" y="1912991"/>
                      <a:pt x="174293" y="1903842"/>
                      <a:pt x="167742" y="1898602"/>
                    </a:cubicBezTo>
                    <a:cubicBezTo>
                      <a:pt x="161996" y="1894006"/>
                      <a:pt x="153781" y="1893949"/>
                      <a:pt x="146801" y="1891622"/>
                    </a:cubicBezTo>
                    <a:cubicBezTo>
                      <a:pt x="115484" y="1860303"/>
                      <a:pt x="152673" y="1893332"/>
                      <a:pt x="111901" y="1870681"/>
                    </a:cubicBezTo>
                    <a:cubicBezTo>
                      <a:pt x="97234" y="1862533"/>
                      <a:pt x="83980" y="1852068"/>
                      <a:pt x="70020" y="1842761"/>
                    </a:cubicBezTo>
                    <a:cubicBezTo>
                      <a:pt x="63040" y="1838107"/>
                      <a:pt x="55011" y="1834732"/>
                      <a:pt x="49079" y="1828800"/>
                    </a:cubicBezTo>
                    <a:cubicBezTo>
                      <a:pt x="42099" y="1821820"/>
                      <a:pt x="36352" y="1813335"/>
                      <a:pt x="28139" y="1807860"/>
                    </a:cubicBezTo>
                    <a:cubicBezTo>
                      <a:pt x="22017" y="1803779"/>
                      <a:pt x="14178" y="1803207"/>
                      <a:pt x="7198" y="1800880"/>
                    </a:cubicBezTo>
                    <a:cubicBezTo>
                      <a:pt x="4871" y="1807860"/>
                      <a:pt x="-1225" y="1814605"/>
                      <a:pt x="218" y="1821820"/>
                    </a:cubicBezTo>
                    <a:cubicBezTo>
                      <a:pt x="1509" y="1828273"/>
                      <a:pt x="10068" y="1830642"/>
                      <a:pt x="14179" y="1835781"/>
                    </a:cubicBezTo>
                    <a:cubicBezTo>
                      <a:pt x="19420" y="1842332"/>
                      <a:pt x="22207" y="1850789"/>
                      <a:pt x="28139" y="1856721"/>
                    </a:cubicBezTo>
                    <a:cubicBezTo>
                      <a:pt x="55613" y="1884195"/>
                      <a:pt x="42317" y="1857011"/>
                      <a:pt x="63040" y="1884642"/>
                    </a:cubicBezTo>
                    <a:cubicBezTo>
                      <a:pt x="73107" y="1898065"/>
                      <a:pt x="81653" y="1912563"/>
                      <a:pt x="90960" y="1926523"/>
                    </a:cubicBezTo>
                    <a:cubicBezTo>
                      <a:pt x="95613" y="1933503"/>
                      <a:pt x="96962" y="1944810"/>
                      <a:pt x="104920" y="1947463"/>
                    </a:cubicBezTo>
                    <a:lnTo>
                      <a:pt x="125861" y="1954443"/>
                    </a:lnTo>
                    <a:cubicBezTo>
                      <a:pt x="173864" y="1986445"/>
                      <a:pt x="151825" y="1977058"/>
                      <a:pt x="188682" y="1989344"/>
                    </a:cubicBezTo>
                    <a:cubicBezTo>
                      <a:pt x="213327" y="2013987"/>
                      <a:pt x="192053" y="1997877"/>
                      <a:pt x="237543" y="2010284"/>
                    </a:cubicBezTo>
                    <a:cubicBezTo>
                      <a:pt x="270604" y="2019301"/>
                      <a:pt x="300380" y="2035034"/>
                      <a:pt x="335266" y="2038205"/>
                    </a:cubicBezTo>
                    <a:lnTo>
                      <a:pt x="412047" y="2045185"/>
                    </a:lnTo>
                    <a:cubicBezTo>
                      <a:pt x="432068" y="2043183"/>
                      <a:pt x="477633" y="2043803"/>
                      <a:pt x="502789" y="2031225"/>
                    </a:cubicBezTo>
                    <a:cubicBezTo>
                      <a:pt x="510293" y="2027473"/>
                      <a:pt x="516227" y="2021017"/>
                      <a:pt x="523730" y="2017265"/>
                    </a:cubicBezTo>
                    <a:cubicBezTo>
                      <a:pt x="530311" y="2013974"/>
                      <a:pt x="538238" y="2013857"/>
                      <a:pt x="544670" y="2010284"/>
                    </a:cubicBezTo>
                    <a:cubicBezTo>
                      <a:pt x="562509" y="2000374"/>
                      <a:pt x="633317" y="1949558"/>
                      <a:pt x="642392" y="1940483"/>
                    </a:cubicBezTo>
                    <a:cubicBezTo>
                      <a:pt x="651699" y="1931176"/>
                      <a:pt x="663012" y="1923514"/>
                      <a:pt x="670313" y="1912562"/>
                    </a:cubicBezTo>
                    <a:cubicBezTo>
                      <a:pt x="674966" y="1905582"/>
                      <a:pt x="678814" y="1897991"/>
                      <a:pt x="684273" y="1891622"/>
                    </a:cubicBezTo>
                    <a:cubicBezTo>
                      <a:pt x="692839" y="1881629"/>
                      <a:pt x="704893" y="1874653"/>
                      <a:pt x="712194" y="1863701"/>
                    </a:cubicBezTo>
                    <a:cubicBezTo>
                      <a:pt x="721501" y="1849741"/>
                      <a:pt x="730047" y="1835242"/>
                      <a:pt x="740114" y="1821820"/>
                    </a:cubicBezTo>
                    <a:cubicBezTo>
                      <a:pt x="747094" y="1812513"/>
                      <a:pt x="754384" y="1803431"/>
                      <a:pt x="761055" y="1793900"/>
                    </a:cubicBezTo>
                    <a:cubicBezTo>
                      <a:pt x="770677" y="1780155"/>
                      <a:pt x="777111" y="1763883"/>
                      <a:pt x="788975" y="1752019"/>
                    </a:cubicBezTo>
                    <a:cubicBezTo>
                      <a:pt x="793629" y="1747365"/>
                      <a:pt x="798987" y="1743323"/>
                      <a:pt x="802936" y="1738058"/>
                    </a:cubicBezTo>
                    <a:cubicBezTo>
                      <a:pt x="850289" y="1674919"/>
                      <a:pt x="812801" y="1714231"/>
                      <a:pt x="844817" y="1682217"/>
                    </a:cubicBezTo>
                    <a:cubicBezTo>
                      <a:pt x="849470" y="1672910"/>
                      <a:pt x="852729" y="1662764"/>
                      <a:pt x="858777" y="1654297"/>
                    </a:cubicBezTo>
                    <a:cubicBezTo>
                      <a:pt x="864515" y="1646264"/>
                      <a:pt x="874241" y="1641570"/>
                      <a:pt x="879717" y="1633356"/>
                    </a:cubicBezTo>
                    <a:cubicBezTo>
                      <a:pt x="915964" y="1578986"/>
                      <a:pt x="857180" y="1641936"/>
                      <a:pt x="900658" y="1598455"/>
                    </a:cubicBezTo>
                    <a:cubicBezTo>
                      <a:pt x="918200" y="1545829"/>
                      <a:pt x="894539" y="1610691"/>
                      <a:pt x="921598" y="1556574"/>
                    </a:cubicBezTo>
                    <a:cubicBezTo>
                      <a:pt x="924889" y="1549993"/>
                      <a:pt x="923983" y="1541379"/>
                      <a:pt x="928579" y="1535634"/>
                    </a:cubicBezTo>
                    <a:cubicBezTo>
                      <a:pt x="933820" y="1529083"/>
                      <a:pt x="942539" y="1526327"/>
                      <a:pt x="949519" y="1521674"/>
                    </a:cubicBezTo>
                    <a:cubicBezTo>
                      <a:pt x="981091" y="1474317"/>
                      <a:pt x="965576" y="1491657"/>
                      <a:pt x="991400" y="1465832"/>
                    </a:cubicBezTo>
                    <a:cubicBezTo>
                      <a:pt x="993727" y="1458852"/>
                      <a:pt x="995090" y="1451473"/>
                      <a:pt x="998380" y="1444892"/>
                    </a:cubicBezTo>
                    <a:cubicBezTo>
                      <a:pt x="1012702" y="1416248"/>
                      <a:pt x="1008988" y="1431632"/>
                      <a:pt x="1026301" y="1409991"/>
                    </a:cubicBezTo>
                    <a:cubicBezTo>
                      <a:pt x="1031542" y="1403440"/>
                      <a:pt x="1035608" y="1396031"/>
                      <a:pt x="1040261" y="1389051"/>
                    </a:cubicBezTo>
                    <a:cubicBezTo>
                      <a:pt x="1057803" y="1336421"/>
                      <a:pt x="1034141" y="1401288"/>
                      <a:pt x="1061201" y="1347170"/>
                    </a:cubicBezTo>
                    <a:cubicBezTo>
                      <a:pt x="1090087" y="1289400"/>
                      <a:pt x="1038569" y="1370932"/>
                      <a:pt x="1082142" y="1298309"/>
                    </a:cubicBezTo>
                    <a:cubicBezTo>
                      <a:pt x="1090774" y="1283922"/>
                      <a:pt x="1104756" y="1272345"/>
                      <a:pt x="1110062" y="1256428"/>
                    </a:cubicBezTo>
                    <a:cubicBezTo>
                      <a:pt x="1119696" y="1227529"/>
                      <a:pt x="1110921" y="1239568"/>
                      <a:pt x="1137983" y="1221527"/>
                    </a:cubicBezTo>
                    <a:cubicBezTo>
                      <a:pt x="1147290" y="1207567"/>
                      <a:pt x="1154040" y="1191510"/>
                      <a:pt x="1165904" y="1179646"/>
                    </a:cubicBezTo>
                    <a:lnTo>
                      <a:pt x="1200804" y="1144745"/>
                    </a:lnTo>
                    <a:cubicBezTo>
                      <a:pt x="1205458" y="1140091"/>
                      <a:pt x="1211114" y="1136261"/>
                      <a:pt x="1214765" y="1130785"/>
                    </a:cubicBezTo>
                    <a:cubicBezTo>
                      <a:pt x="1219418" y="1123805"/>
                      <a:pt x="1223355" y="1116290"/>
                      <a:pt x="1228725" y="1109845"/>
                    </a:cubicBezTo>
                    <a:cubicBezTo>
                      <a:pt x="1235045" y="1102261"/>
                      <a:pt x="1243928" y="1096937"/>
                      <a:pt x="1249666" y="1088904"/>
                    </a:cubicBezTo>
                    <a:cubicBezTo>
                      <a:pt x="1255714" y="1080437"/>
                      <a:pt x="1257854" y="1069642"/>
                      <a:pt x="1263626" y="1060984"/>
                    </a:cubicBezTo>
                    <a:cubicBezTo>
                      <a:pt x="1267276" y="1055508"/>
                      <a:pt x="1273475" y="1052162"/>
                      <a:pt x="1277586" y="1047023"/>
                    </a:cubicBezTo>
                    <a:cubicBezTo>
                      <a:pt x="1312797" y="1003008"/>
                      <a:pt x="1271807" y="1045821"/>
                      <a:pt x="1305507" y="1012123"/>
                    </a:cubicBezTo>
                    <a:cubicBezTo>
                      <a:pt x="1309698" y="995358"/>
                      <a:pt x="1311384" y="975312"/>
                      <a:pt x="1326447" y="963261"/>
                    </a:cubicBezTo>
                    <a:cubicBezTo>
                      <a:pt x="1332193" y="958665"/>
                      <a:pt x="1340408" y="958608"/>
                      <a:pt x="1347388" y="956281"/>
                    </a:cubicBezTo>
                    <a:cubicBezTo>
                      <a:pt x="1352041" y="949301"/>
                      <a:pt x="1355824" y="941654"/>
                      <a:pt x="1361348" y="935341"/>
                    </a:cubicBezTo>
                    <a:cubicBezTo>
                      <a:pt x="1372182" y="922959"/>
                      <a:pt x="1387123" y="914129"/>
                      <a:pt x="1396249" y="900440"/>
                    </a:cubicBezTo>
                    <a:cubicBezTo>
                      <a:pt x="1405556" y="886480"/>
                      <a:pt x="1412305" y="870423"/>
                      <a:pt x="1424169" y="858559"/>
                    </a:cubicBezTo>
                    <a:cubicBezTo>
                      <a:pt x="1440456" y="842272"/>
                      <a:pt x="1460253" y="828862"/>
                      <a:pt x="1473030" y="809698"/>
                    </a:cubicBezTo>
                    <a:cubicBezTo>
                      <a:pt x="1516009" y="745234"/>
                      <a:pt x="1461159" y="824539"/>
                      <a:pt x="1500951" y="774797"/>
                    </a:cubicBezTo>
                    <a:cubicBezTo>
                      <a:pt x="1506191" y="768246"/>
                      <a:pt x="1509387" y="760170"/>
                      <a:pt x="1514911" y="753857"/>
                    </a:cubicBezTo>
                    <a:cubicBezTo>
                      <a:pt x="1525745" y="741475"/>
                      <a:pt x="1540686" y="732645"/>
                      <a:pt x="1549812" y="718956"/>
                    </a:cubicBezTo>
                    <a:cubicBezTo>
                      <a:pt x="1554465" y="711976"/>
                      <a:pt x="1558199" y="704286"/>
                      <a:pt x="1563772" y="698016"/>
                    </a:cubicBezTo>
                    <a:cubicBezTo>
                      <a:pt x="1576888" y="683260"/>
                      <a:pt x="1594701" y="672562"/>
                      <a:pt x="1605653" y="656135"/>
                    </a:cubicBezTo>
                    <a:cubicBezTo>
                      <a:pt x="1622438" y="630958"/>
                      <a:pt x="1632808" y="612438"/>
                      <a:pt x="1661495" y="593313"/>
                    </a:cubicBezTo>
                    <a:cubicBezTo>
                      <a:pt x="1668475" y="588660"/>
                      <a:pt x="1676122" y="584877"/>
                      <a:pt x="1682435" y="579353"/>
                    </a:cubicBezTo>
                    <a:cubicBezTo>
                      <a:pt x="1694817" y="568519"/>
                      <a:pt x="1703647" y="553578"/>
                      <a:pt x="1717336" y="544452"/>
                    </a:cubicBezTo>
                    <a:cubicBezTo>
                      <a:pt x="1724316" y="539799"/>
                      <a:pt x="1731907" y="535951"/>
                      <a:pt x="1738276" y="530492"/>
                    </a:cubicBezTo>
                    <a:cubicBezTo>
                      <a:pt x="1748269" y="521926"/>
                      <a:pt x="1755245" y="509872"/>
                      <a:pt x="1766197" y="502571"/>
                    </a:cubicBezTo>
                    <a:cubicBezTo>
                      <a:pt x="1780157" y="493264"/>
                      <a:pt x="1796214" y="486515"/>
                      <a:pt x="1808078" y="474651"/>
                    </a:cubicBezTo>
                    <a:cubicBezTo>
                      <a:pt x="1819712" y="463017"/>
                      <a:pt x="1829290" y="448876"/>
                      <a:pt x="1842979" y="439750"/>
                    </a:cubicBezTo>
                    <a:lnTo>
                      <a:pt x="1884859" y="411829"/>
                    </a:lnTo>
                    <a:lnTo>
                      <a:pt x="1905800" y="397869"/>
                    </a:lnTo>
                    <a:cubicBezTo>
                      <a:pt x="1930712" y="360501"/>
                      <a:pt x="1913826" y="382863"/>
                      <a:pt x="1961641" y="335048"/>
                    </a:cubicBezTo>
                    <a:lnTo>
                      <a:pt x="1975601" y="321087"/>
                    </a:lnTo>
                    <a:cubicBezTo>
                      <a:pt x="1988583" y="308105"/>
                      <a:pt x="1992896" y="301970"/>
                      <a:pt x="2010502" y="293167"/>
                    </a:cubicBezTo>
                    <a:cubicBezTo>
                      <a:pt x="2017083" y="289877"/>
                      <a:pt x="2024463" y="288514"/>
                      <a:pt x="2031443" y="286187"/>
                    </a:cubicBezTo>
                    <a:lnTo>
                      <a:pt x="2066343" y="251286"/>
                    </a:lnTo>
                    <a:cubicBezTo>
                      <a:pt x="2070997" y="246632"/>
                      <a:pt x="2075039" y="241275"/>
                      <a:pt x="2080304" y="237326"/>
                    </a:cubicBezTo>
                    <a:cubicBezTo>
                      <a:pt x="2098918" y="223366"/>
                      <a:pt x="2119693" y="211897"/>
                      <a:pt x="2136145" y="195445"/>
                    </a:cubicBezTo>
                    <a:cubicBezTo>
                      <a:pt x="2145452" y="186138"/>
                      <a:pt x="2153114" y="174825"/>
                      <a:pt x="2164066" y="167524"/>
                    </a:cubicBezTo>
                    <a:cubicBezTo>
                      <a:pt x="2195958" y="146263"/>
                      <a:pt x="2179074" y="159496"/>
                      <a:pt x="2212927" y="125643"/>
                    </a:cubicBezTo>
                    <a:cubicBezTo>
                      <a:pt x="2230994" y="107576"/>
                      <a:pt x="2250702" y="85131"/>
                      <a:pt x="2275748" y="76782"/>
                    </a:cubicBezTo>
                    <a:lnTo>
                      <a:pt x="2317629" y="62822"/>
                    </a:lnTo>
                    <a:cubicBezTo>
                      <a:pt x="2312976" y="58168"/>
                      <a:pt x="2309555" y="51804"/>
                      <a:pt x="2303669" y="48861"/>
                    </a:cubicBezTo>
                    <a:cubicBezTo>
                      <a:pt x="2293257" y="43655"/>
                      <a:pt x="2239124" y="35777"/>
                      <a:pt x="2233867" y="34901"/>
                    </a:cubicBezTo>
                    <a:cubicBezTo>
                      <a:pt x="2210991" y="19650"/>
                      <a:pt x="2204783" y="5817"/>
                      <a:pt x="2198966" y="0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9E334350-E8BB-01B6-849E-B22FD72970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027226" y="2171362"/>
                <a:ext cx="935454" cy="227257"/>
              </a:xfrm>
              <a:prstGeom prst="rect">
                <a:avLst/>
              </a:prstGeom>
            </p:spPr>
          </p:pic>
        </p:grp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BB38ED62-B73E-FEAE-B949-7940C576B6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12443" y="2427673"/>
              <a:ext cx="1158832" cy="70859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AC5183E-0E46-8EBB-A0FC-74268D3B9123}"/>
              </a:ext>
            </a:extLst>
          </p:cNvPr>
          <p:cNvGrpSpPr/>
          <p:nvPr/>
        </p:nvGrpSpPr>
        <p:grpSpPr>
          <a:xfrm>
            <a:off x="4046723" y="3136268"/>
            <a:ext cx="2482383" cy="2036256"/>
            <a:chOff x="4046723" y="3136268"/>
            <a:chExt cx="2482383" cy="2036256"/>
          </a:xfrm>
        </p:grpSpPr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60D8327A-9B14-E150-5ED2-47632677516B}"/>
                </a:ext>
              </a:extLst>
            </p:cNvPr>
            <p:cNvSpPr/>
            <p:nvPr/>
          </p:nvSpPr>
          <p:spPr>
            <a:xfrm>
              <a:off x="4174795" y="3136268"/>
              <a:ext cx="2354311" cy="2036256"/>
            </a:xfrm>
            <a:custGeom>
              <a:avLst/>
              <a:gdLst>
                <a:gd name="connsiteX0" fmla="*/ 0 w 2354311"/>
                <a:gd name="connsiteY0" fmla="*/ 62063 h 2036256"/>
                <a:gd name="connsiteX1" fmla="*/ 0 w 2354311"/>
                <a:gd name="connsiteY1" fmla="*/ 62063 h 2036256"/>
                <a:gd name="connsiteX2" fmla="*/ 41375 w 2354311"/>
                <a:gd name="connsiteY2" fmla="*/ 91026 h 2036256"/>
                <a:gd name="connsiteX3" fmla="*/ 53788 w 2354311"/>
                <a:gd name="connsiteY3" fmla="*/ 99301 h 2036256"/>
                <a:gd name="connsiteX4" fmla="*/ 86888 w 2354311"/>
                <a:gd name="connsiteY4" fmla="*/ 128264 h 2036256"/>
                <a:gd name="connsiteX5" fmla="*/ 148952 w 2354311"/>
                <a:gd name="connsiteY5" fmla="*/ 169640 h 2036256"/>
                <a:gd name="connsiteX6" fmla="*/ 186190 w 2354311"/>
                <a:gd name="connsiteY6" fmla="*/ 194465 h 2036256"/>
                <a:gd name="connsiteX7" fmla="*/ 198602 w 2354311"/>
                <a:gd name="connsiteY7" fmla="*/ 202740 h 2036256"/>
                <a:gd name="connsiteX8" fmla="*/ 223428 w 2354311"/>
                <a:gd name="connsiteY8" fmla="*/ 215153 h 2036256"/>
                <a:gd name="connsiteX9" fmla="*/ 244115 w 2354311"/>
                <a:gd name="connsiteY9" fmla="*/ 235841 h 2036256"/>
                <a:gd name="connsiteX10" fmla="*/ 252391 w 2354311"/>
                <a:gd name="connsiteY10" fmla="*/ 244116 h 2036256"/>
                <a:gd name="connsiteX11" fmla="*/ 277216 w 2354311"/>
                <a:gd name="connsiteY11" fmla="*/ 264803 h 2036256"/>
                <a:gd name="connsiteX12" fmla="*/ 289629 w 2354311"/>
                <a:gd name="connsiteY12" fmla="*/ 268941 h 2036256"/>
                <a:gd name="connsiteX13" fmla="*/ 314454 w 2354311"/>
                <a:gd name="connsiteY13" fmla="*/ 285491 h 2036256"/>
                <a:gd name="connsiteX14" fmla="*/ 326867 w 2354311"/>
                <a:gd name="connsiteY14" fmla="*/ 289629 h 2036256"/>
                <a:gd name="connsiteX15" fmla="*/ 351692 w 2354311"/>
                <a:gd name="connsiteY15" fmla="*/ 306179 h 2036256"/>
                <a:gd name="connsiteX16" fmla="*/ 376517 w 2354311"/>
                <a:gd name="connsiteY16" fmla="*/ 318592 h 2036256"/>
                <a:gd name="connsiteX17" fmla="*/ 393067 w 2354311"/>
                <a:gd name="connsiteY17" fmla="*/ 343417 h 2036256"/>
                <a:gd name="connsiteX18" fmla="*/ 405480 w 2354311"/>
                <a:gd name="connsiteY18" fmla="*/ 351692 h 2036256"/>
                <a:gd name="connsiteX19" fmla="*/ 430305 w 2354311"/>
                <a:gd name="connsiteY19" fmla="*/ 376518 h 2036256"/>
                <a:gd name="connsiteX20" fmla="*/ 442718 w 2354311"/>
                <a:gd name="connsiteY20" fmla="*/ 384793 h 2036256"/>
                <a:gd name="connsiteX21" fmla="*/ 455131 w 2354311"/>
                <a:gd name="connsiteY21" fmla="*/ 397205 h 2036256"/>
                <a:gd name="connsiteX22" fmla="*/ 467543 w 2354311"/>
                <a:gd name="connsiteY22" fmla="*/ 405480 h 2036256"/>
                <a:gd name="connsiteX23" fmla="*/ 488231 w 2354311"/>
                <a:gd name="connsiteY23" fmla="*/ 422031 h 2036256"/>
                <a:gd name="connsiteX24" fmla="*/ 504781 w 2354311"/>
                <a:gd name="connsiteY24" fmla="*/ 450994 h 2036256"/>
                <a:gd name="connsiteX25" fmla="*/ 521332 w 2354311"/>
                <a:gd name="connsiteY25" fmla="*/ 475819 h 2036256"/>
                <a:gd name="connsiteX26" fmla="*/ 529607 w 2354311"/>
                <a:gd name="connsiteY26" fmla="*/ 488232 h 2036256"/>
                <a:gd name="connsiteX27" fmla="*/ 550295 w 2354311"/>
                <a:gd name="connsiteY27" fmla="*/ 508919 h 2036256"/>
                <a:gd name="connsiteX28" fmla="*/ 558570 w 2354311"/>
                <a:gd name="connsiteY28" fmla="*/ 521332 h 2036256"/>
                <a:gd name="connsiteX29" fmla="*/ 570982 w 2354311"/>
                <a:gd name="connsiteY29" fmla="*/ 525470 h 2036256"/>
                <a:gd name="connsiteX30" fmla="*/ 595808 w 2354311"/>
                <a:gd name="connsiteY30" fmla="*/ 542020 h 2036256"/>
                <a:gd name="connsiteX31" fmla="*/ 608220 w 2354311"/>
                <a:gd name="connsiteY31" fmla="*/ 550295 h 2036256"/>
                <a:gd name="connsiteX32" fmla="*/ 633046 w 2354311"/>
                <a:gd name="connsiteY32" fmla="*/ 558570 h 2036256"/>
                <a:gd name="connsiteX33" fmla="*/ 666146 w 2354311"/>
                <a:gd name="connsiteY33" fmla="*/ 587533 h 2036256"/>
                <a:gd name="connsiteX34" fmla="*/ 674421 w 2354311"/>
                <a:gd name="connsiteY34" fmla="*/ 604083 h 2036256"/>
                <a:gd name="connsiteX35" fmla="*/ 690972 w 2354311"/>
                <a:gd name="connsiteY35" fmla="*/ 624771 h 2036256"/>
                <a:gd name="connsiteX36" fmla="*/ 699247 w 2354311"/>
                <a:gd name="connsiteY36" fmla="*/ 637184 h 2036256"/>
                <a:gd name="connsiteX37" fmla="*/ 724072 w 2354311"/>
                <a:gd name="connsiteY37" fmla="*/ 662009 h 2036256"/>
                <a:gd name="connsiteX38" fmla="*/ 761310 w 2354311"/>
                <a:gd name="connsiteY38" fmla="*/ 686834 h 2036256"/>
                <a:gd name="connsiteX39" fmla="*/ 773723 w 2354311"/>
                <a:gd name="connsiteY39" fmla="*/ 695109 h 2036256"/>
                <a:gd name="connsiteX40" fmla="*/ 786135 w 2354311"/>
                <a:gd name="connsiteY40" fmla="*/ 707522 h 2036256"/>
                <a:gd name="connsiteX41" fmla="*/ 802686 w 2354311"/>
                <a:gd name="connsiteY41" fmla="*/ 736485 h 2036256"/>
                <a:gd name="connsiteX42" fmla="*/ 810961 w 2354311"/>
                <a:gd name="connsiteY42" fmla="*/ 748898 h 2036256"/>
                <a:gd name="connsiteX43" fmla="*/ 823373 w 2354311"/>
                <a:gd name="connsiteY43" fmla="*/ 761310 h 2036256"/>
                <a:gd name="connsiteX44" fmla="*/ 831648 w 2354311"/>
                <a:gd name="connsiteY44" fmla="*/ 773723 h 2036256"/>
                <a:gd name="connsiteX45" fmla="*/ 839924 w 2354311"/>
                <a:gd name="connsiteY45" fmla="*/ 781998 h 2036256"/>
                <a:gd name="connsiteX46" fmla="*/ 848199 w 2354311"/>
                <a:gd name="connsiteY46" fmla="*/ 794411 h 2036256"/>
                <a:gd name="connsiteX47" fmla="*/ 860611 w 2354311"/>
                <a:gd name="connsiteY47" fmla="*/ 802686 h 2036256"/>
                <a:gd name="connsiteX48" fmla="*/ 868886 w 2354311"/>
                <a:gd name="connsiteY48" fmla="*/ 815099 h 2036256"/>
                <a:gd name="connsiteX49" fmla="*/ 893712 w 2354311"/>
                <a:gd name="connsiteY49" fmla="*/ 827511 h 2036256"/>
                <a:gd name="connsiteX50" fmla="*/ 901987 w 2354311"/>
                <a:gd name="connsiteY50" fmla="*/ 839924 h 2036256"/>
                <a:gd name="connsiteX51" fmla="*/ 906124 w 2354311"/>
                <a:gd name="connsiteY51" fmla="*/ 852337 h 2036256"/>
                <a:gd name="connsiteX52" fmla="*/ 914400 w 2354311"/>
                <a:gd name="connsiteY52" fmla="*/ 868887 h 2036256"/>
                <a:gd name="connsiteX53" fmla="*/ 930950 w 2354311"/>
                <a:gd name="connsiteY53" fmla="*/ 889575 h 2036256"/>
                <a:gd name="connsiteX54" fmla="*/ 947500 w 2354311"/>
                <a:gd name="connsiteY54" fmla="*/ 914400 h 2036256"/>
                <a:gd name="connsiteX55" fmla="*/ 964050 w 2354311"/>
                <a:gd name="connsiteY55" fmla="*/ 943363 h 2036256"/>
                <a:gd name="connsiteX56" fmla="*/ 976463 w 2354311"/>
                <a:gd name="connsiteY56" fmla="*/ 951638 h 2036256"/>
                <a:gd name="connsiteX57" fmla="*/ 1013701 w 2354311"/>
                <a:gd name="connsiteY57" fmla="*/ 976463 h 2036256"/>
                <a:gd name="connsiteX58" fmla="*/ 1026114 w 2354311"/>
                <a:gd name="connsiteY58" fmla="*/ 1005426 h 2036256"/>
                <a:gd name="connsiteX59" fmla="*/ 1030251 w 2354311"/>
                <a:gd name="connsiteY59" fmla="*/ 1017839 h 2036256"/>
                <a:gd name="connsiteX60" fmla="*/ 1046801 w 2354311"/>
                <a:gd name="connsiteY60" fmla="*/ 1038527 h 2036256"/>
                <a:gd name="connsiteX61" fmla="*/ 1059214 w 2354311"/>
                <a:gd name="connsiteY61" fmla="*/ 1063352 h 2036256"/>
                <a:gd name="connsiteX62" fmla="*/ 1071627 w 2354311"/>
                <a:gd name="connsiteY62" fmla="*/ 1075765 h 2036256"/>
                <a:gd name="connsiteX63" fmla="*/ 1100590 w 2354311"/>
                <a:gd name="connsiteY63" fmla="*/ 1108865 h 2036256"/>
                <a:gd name="connsiteX64" fmla="*/ 1117140 w 2354311"/>
                <a:gd name="connsiteY64" fmla="*/ 1133690 h 2036256"/>
                <a:gd name="connsiteX65" fmla="*/ 1125415 w 2354311"/>
                <a:gd name="connsiteY65" fmla="*/ 1146103 h 2036256"/>
                <a:gd name="connsiteX66" fmla="*/ 1137828 w 2354311"/>
                <a:gd name="connsiteY66" fmla="*/ 1154378 h 2036256"/>
                <a:gd name="connsiteX67" fmla="*/ 1141965 w 2354311"/>
                <a:gd name="connsiteY67" fmla="*/ 1166791 h 2036256"/>
                <a:gd name="connsiteX68" fmla="*/ 1166791 w 2354311"/>
                <a:gd name="connsiteY68" fmla="*/ 1195754 h 2036256"/>
                <a:gd name="connsiteX69" fmla="*/ 1179203 w 2354311"/>
                <a:gd name="connsiteY69" fmla="*/ 1208166 h 2036256"/>
                <a:gd name="connsiteX70" fmla="*/ 1183341 w 2354311"/>
                <a:gd name="connsiteY70" fmla="*/ 1220579 h 2036256"/>
                <a:gd name="connsiteX71" fmla="*/ 1208166 w 2354311"/>
                <a:gd name="connsiteY71" fmla="*/ 1253680 h 2036256"/>
                <a:gd name="connsiteX72" fmla="*/ 1212304 w 2354311"/>
                <a:gd name="connsiteY72" fmla="*/ 1266092 h 2036256"/>
                <a:gd name="connsiteX73" fmla="*/ 1228854 w 2354311"/>
                <a:gd name="connsiteY73" fmla="*/ 1290918 h 2036256"/>
                <a:gd name="connsiteX74" fmla="*/ 1232991 w 2354311"/>
                <a:gd name="connsiteY74" fmla="*/ 1303330 h 2036256"/>
                <a:gd name="connsiteX75" fmla="*/ 1241267 w 2354311"/>
                <a:gd name="connsiteY75" fmla="*/ 1315743 h 2036256"/>
                <a:gd name="connsiteX76" fmla="*/ 1257817 w 2354311"/>
                <a:gd name="connsiteY76" fmla="*/ 1361256 h 2036256"/>
                <a:gd name="connsiteX77" fmla="*/ 1261954 w 2354311"/>
                <a:gd name="connsiteY77" fmla="*/ 1373669 h 2036256"/>
                <a:gd name="connsiteX78" fmla="*/ 1278505 w 2354311"/>
                <a:gd name="connsiteY78" fmla="*/ 1394356 h 2036256"/>
                <a:gd name="connsiteX79" fmla="*/ 1295055 w 2354311"/>
                <a:gd name="connsiteY79" fmla="*/ 1415044 h 2036256"/>
                <a:gd name="connsiteX80" fmla="*/ 1303330 w 2354311"/>
                <a:gd name="connsiteY80" fmla="*/ 1427457 h 2036256"/>
                <a:gd name="connsiteX81" fmla="*/ 1328155 w 2354311"/>
                <a:gd name="connsiteY81" fmla="*/ 1444007 h 2036256"/>
                <a:gd name="connsiteX82" fmla="*/ 1344705 w 2354311"/>
                <a:gd name="connsiteY82" fmla="*/ 1472970 h 2036256"/>
                <a:gd name="connsiteX83" fmla="*/ 1352981 w 2354311"/>
                <a:gd name="connsiteY83" fmla="*/ 1485383 h 2036256"/>
                <a:gd name="connsiteX84" fmla="*/ 1357118 w 2354311"/>
                <a:gd name="connsiteY84" fmla="*/ 1497795 h 2036256"/>
                <a:gd name="connsiteX85" fmla="*/ 1373668 w 2354311"/>
                <a:gd name="connsiteY85" fmla="*/ 1522621 h 2036256"/>
                <a:gd name="connsiteX86" fmla="*/ 1386081 w 2354311"/>
                <a:gd name="connsiteY86" fmla="*/ 1547446 h 2036256"/>
                <a:gd name="connsiteX87" fmla="*/ 1398494 w 2354311"/>
                <a:gd name="connsiteY87" fmla="*/ 1551584 h 2036256"/>
                <a:gd name="connsiteX88" fmla="*/ 1406769 w 2354311"/>
                <a:gd name="connsiteY88" fmla="*/ 1580546 h 2036256"/>
                <a:gd name="connsiteX89" fmla="*/ 1415044 w 2354311"/>
                <a:gd name="connsiteY89" fmla="*/ 1588822 h 2036256"/>
                <a:gd name="connsiteX90" fmla="*/ 1431594 w 2354311"/>
                <a:gd name="connsiteY90" fmla="*/ 1613647 h 2036256"/>
                <a:gd name="connsiteX91" fmla="*/ 1439869 w 2354311"/>
                <a:gd name="connsiteY91" fmla="*/ 1626060 h 2036256"/>
                <a:gd name="connsiteX92" fmla="*/ 1452282 w 2354311"/>
                <a:gd name="connsiteY92" fmla="*/ 1634335 h 2036256"/>
                <a:gd name="connsiteX93" fmla="*/ 1464695 w 2354311"/>
                <a:gd name="connsiteY93" fmla="*/ 1659160 h 2036256"/>
                <a:gd name="connsiteX94" fmla="*/ 1485382 w 2354311"/>
                <a:gd name="connsiteY94" fmla="*/ 1683985 h 2036256"/>
                <a:gd name="connsiteX95" fmla="*/ 1489520 w 2354311"/>
                <a:gd name="connsiteY95" fmla="*/ 1696398 h 2036256"/>
                <a:gd name="connsiteX96" fmla="*/ 1501933 w 2354311"/>
                <a:gd name="connsiteY96" fmla="*/ 1708811 h 2036256"/>
                <a:gd name="connsiteX97" fmla="*/ 1510208 w 2354311"/>
                <a:gd name="connsiteY97" fmla="*/ 1721223 h 2036256"/>
                <a:gd name="connsiteX98" fmla="*/ 1518483 w 2354311"/>
                <a:gd name="connsiteY98" fmla="*/ 1729499 h 2036256"/>
                <a:gd name="connsiteX99" fmla="*/ 1535033 w 2354311"/>
                <a:gd name="connsiteY99" fmla="*/ 1754324 h 2036256"/>
                <a:gd name="connsiteX100" fmla="*/ 1547446 w 2354311"/>
                <a:gd name="connsiteY100" fmla="*/ 1766737 h 2036256"/>
                <a:gd name="connsiteX101" fmla="*/ 1568134 w 2354311"/>
                <a:gd name="connsiteY101" fmla="*/ 1791562 h 2036256"/>
                <a:gd name="connsiteX102" fmla="*/ 1580546 w 2354311"/>
                <a:gd name="connsiteY102" fmla="*/ 1795699 h 2036256"/>
                <a:gd name="connsiteX103" fmla="*/ 1601234 w 2354311"/>
                <a:gd name="connsiteY103" fmla="*/ 1816387 h 2036256"/>
                <a:gd name="connsiteX104" fmla="*/ 1613647 w 2354311"/>
                <a:gd name="connsiteY104" fmla="*/ 1824662 h 2036256"/>
                <a:gd name="connsiteX105" fmla="*/ 1638472 w 2354311"/>
                <a:gd name="connsiteY105" fmla="*/ 1845350 h 2036256"/>
                <a:gd name="connsiteX106" fmla="*/ 1655022 w 2354311"/>
                <a:gd name="connsiteY106" fmla="*/ 1870175 h 2036256"/>
                <a:gd name="connsiteX107" fmla="*/ 1663297 w 2354311"/>
                <a:gd name="connsiteY107" fmla="*/ 1878451 h 2036256"/>
                <a:gd name="connsiteX108" fmla="*/ 1671572 w 2354311"/>
                <a:gd name="connsiteY108" fmla="*/ 1890863 h 2036256"/>
                <a:gd name="connsiteX109" fmla="*/ 1679848 w 2354311"/>
                <a:gd name="connsiteY109" fmla="*/ 1899138 h 2036256"/>
                <a:gd name="connsiteX110" fmla="*/ 1696398 w 2354311"/>
                <a:gd name="connsiteY110" fmla="*/ 1923964 h 2036256"/>
                <a:gd name="connsiteX111" fmla="*/ 1708810 w 2354311"/>
                <a:gd name="connsiteY111" fmla="*/ 1936376 h 2036256"/>
                <a:gd name="connsiteX112" fmla="*/ 1717086 w 2354311"/>
                <a:gd name="connsiteY112" fmla="*/ 1948789 h 2036256"/>
                <a:gd name="connsiteX113" fmla="*/ 1741911 w 2354311"/>
                <a:gd name="connsiteY113" fmla="*/ 1969477 h 2036256"/>
                <a:gd name="connsiteX114" fmla="*/ 1766736 w 2354311"/>
                <a:gd name="connsiteY114" fmla="*/ 1977752 h 2036256"/>
                <a:gd name="connsiteX115" fmla="*/ 1779149 w 2354311"/>
                <a:gd name="connsiteY115" fmla="*/ 1981889 h 2036256"/>
                <a:gd name="connsiteX116" fmla="*/ 1808112 w 2354311"/>
                <a:gd name="connsiteY116" fmla="*/ 1998440 h 2036256"/>
                <a:gd name="connsiteX117" fmla="*/ 1820524 w 2354311"/>
                <a:gd name="connsiteY117" fmla="*/ 2006715 h 2036256"/>
                <a:gd name="connsiteX118" fmla="*/ 1870175 w 2354311"/>
                <a:gd name="connsiteY118" fmla="*/ 2019127 h 2036256"/>
                <a:gd name="connsiteX119" fmla="*/ 1915688 w 2354311"/>
                <a:gd name="connsiteY119" fmla="*/ 2031540 h 2036256"/>
                <a:gd name="connsiteX120" fmla="*/ 1928101 w 2354311"/>
                <a:gd name="connsiteY120" fmla="*/ 2035678 h 2036256"/>
                <a:gd name="connsiteX121" fmla="*/ 2072915 w 2354311"/>
                <a:gd name="connsiteY121" fmla="*/ 2027403 h 2036256"/>
                <a:gd name="connsiteX122" fmla="*/ 2085328 w 2354311"/>
                <a:gd name="connsiteY122" fmla="*/ 2023265 h 2036256"/>
                <a:gd name="connsiteX123" fmla="*/ 2118429 w 2354311"/>
                <a:gd name="connsiteY123" fmla="*/ 1994302 h 2036256"/>
                <a:gd name="connsiteX124" fmla="*/ 2130841 w 2354311"/>
                <a:gd name="connsiteY124" fmla="*/ 1981889 h 2036256"/>
                <a:gd name="connsiteX125" fmla="*/ 2155667 w 2354311"/>
                <a:gd name="connsiteY125" fmla="*/ 1965339 h 2036256"/>
                <a:gd name="connsiteX126" fmla="*/ 2180492 w 2354311"/>
                <a:gd name="connsiteY126" fmla="*/ 1944651 h 2036256"/>
                <a:gd name="connsiteX127" fmla="*/ 2188767 w 2354311"/>
                <a:gd name="connsiteY127" fmla="*/ 1932239 h 2036256"/>
                <a:gd name="connsiteX128" fmla="*/ 2201180 w 2354311"/>
                <a:gd name="connsiteY128" fmla="*/ 1919826 h 2036256"/>
                <a:gd name="connsiteX129" fmla="*/ 2217730 w 2354311"/>
                <a:gd name="connsiteY129" fmla="*/ 1895001 h 2036256"/>
                <a:gd name="connsiteX130" fmla="*/ 2242555 w 2354311"/>
                <a:gd name="connsiteY130" fmla="*/ 1878451 h 2036256"/>
                <a:gd name="connsiteX131" fmla="*/ 2250830 w 2354311"/>
                <a:gd name="connsiteY131" fmla="*/ 1870175 h 2036256"/>
                <a:gd name="connsiteX132" fmla="*/ 2275656 w 2354311"/>
                <a:gd name="connsiteY132" fmla="*/ 1853625 h 2036256"/>
                <a:gd name="connsiteX133" fmla="*/ 2288068 w 2354311"/>
                <a:gd name="connsiteY133" fmla="*/ 1845350 h 2036256"/>
                <a:gd name="connsiteX134" fmla="*/ 2312894 w 2354311"/>
                <a:gd name="connsiteY134" fmla="*/ 1820525 h 2036256"/>
                <a:gd name="connsiteX135" fmla="*/ 2321169 w 2354311"/>
                <a:gd name="connsiteY135" fmla="*/ 1808112 h 2036256"/>
                <a:gd name="connsiteX136" fmla="*/ 2341857 w 2354311"/>
                <a:gd name="connsiteY136" fmla="*/ 1787424 h 2036256"/>
                <a:gd name="connsiteX137" fmla="*/ 2350132 w 2354311"/>
                <a:gd name="connsiteY137" fmla="*/ 1762599 h 2036256"/>
                <a:gd name="connsiteX138" fmla="*/ 2337719 w 2354311"/>
                <a:gd name="connsiteY138" fmla="*/ 1754324 h 2036256"/>
                <a:gd name="connsiteX139" fmla="*/ 2312894 w 2354311"/>
                <a:gd name="connsiteY139" fmla="*/ 1779149 h 2036256"/>
                <a:gd name="connsiteX140" fmla="*/ 2300481 w 2354311"/>
                <a:gd name="connsiteY140" fmla="*/ 1791562 h 2036256"/>
                <a:gd name="connsiteX141" fmla="*/ 2288068 w 2354311"/>
                <a:gd name="connsiteY141" fmla="*/ 1799837 h 2036256"/>
                <a:gd name="connsiteX142" fmla="*/ 2279793 w 2354311"/>
                <a:gd name="connsiteY142" fmla="*/ 1812250 h 2036256"/>
                <a:gd name="connsiteX143" fmla="*/ 2267381 w 2354311"/>
                <a:gd name="connsiteY143" fmla="*/ 1816387 h 2036256"/>
                <a:gd name="connsiteX144" fmla="*/ 2259105 w 2354311"/>
                <a:gd name="connsiteY144" fmla="*/ 1824662 h 2036256"/>
                <a:gd name="connsiteX145" fmla="*/ 2246693 w 2354311"/>
                <a:gd name="connsiteY145" fmla="*/ 1832937 h 2036256"/>
                <a:gd name="connsiteX146" fmla="*/ 2238418 w 2354311"/>
                <a:gd name="connsiteY146" fmla="*/ 1841213 h 2036256"/>
                <a:gd name="connsiteX147" fmla="*/ 2213592 w 2354311"/>
                <a:gd name="connsiteY147" fmla="*/ 1857763 h 2036256"/>
                <a:gd name="connsiteX148" fmla="*/ 2201180 w 2354311"/>
                <a:gd name="connsiteY148" fmla="*/ 1866038 h 2036256"/>
                <a:gd name="connsiteX149" fmla="*/ 2188767 w 2354311"/>
                <a:gd name="connsiteY149" fmla="*/ 1874313 h 2036256"/>
                <a:gd name="connsiteX150" fmla="*/ 2159804 w 2354311"/>
                <a:gd name="connsiteY150" fmla="*/ 1886726 h 2036256"/>
                <a:gd name="connsiteX151" fmla="*/ 2118429 w 2354311"/>
                <a:gd name="connsiteY151" fmla="*/ 1899138 h 2036256"/>
                <a:gd name="connsiteX152" fmla="*/ 2110153 w 2354311"/>
                <a:gd name="connsiteY152" fmla="*/ 1907413 h 2036256"/>
                <a:gd name="connsiteX153" fmla="*/ 2097741 w 2354311"/>
                <a:gd name="connsiteY153" fmla="*/ 1911551 h 2036256"/>
                <a:gd name="connsiteX154" fmla="*/ 2085328 w 2354311"/>
                <a:gd name="connsiteY154" fmla="*/ 1919826 h 2036256"/>
                <a:gd name="connsiteX155" fmla="*/ 2052228 w 2354311"/>
                <a:gd name="connsiteY155" fmla="*/ 1948789 h 2036256"/>
                <a:gd name="connsiteX156" fmla="*/ 2014990 w 2354311"/>
                <a:gd name="connsiteY156" fmla="*/ 1965339 h 2036256"/>
                <a:gd name="connsiteX157" fmla="*/ 1986027 w 2354311"/>
                <a:gd name="connsiteY157" fmla="*/ 1973614 h 2036256"/>
                <a:gd name="connsiteX158" fmla="*/ 1923963 w 2354311"/>
                <a:gd name="connsiteY158" fmla="*/ 1981889 h 2036256"/>
                <a:gd name="connsiteX159" fmla="*/ 1861900 w 2354311"/>
                <a:gd name="connsiteY159" fmla="*/ 1977752 h 2036256"/>
                <a:gd name="connsiteX160" fmla="*/ 1849487 w 2354311"/>
                <a:gd name="connsiteY160" fmla="*/ 1969477 h 2036256"/>
                <a:gd name="connsiteX161" fmla="*/ 1837075 w 2354311"/>
                <a:gd name="connsiteY161" fmla="*/ 1965339 h 2036256"/>
                <a:gd name="connsiteX162" fmla="*/ 1812249 w 2354311"/>
                <a:gd name="connsiteY162" fmla="*/ 1948789 h 2036256"/>
                <a:gd name="connsiteX163" fmla="*/ 1787424 w 2354311"/>
                <a:gd name="connsiteY163" fmla="*/ 1940514 h 2036256"/>
                <a:gd name="connsiteX164" fmla="*/ 1766736 w 2354311"/>
                <a:gd name="connsiteY164" fmla="*/ 1919826 h 2036256"/>
                <a:gd name="connsiteX165" fmla="*/ 1754324 w 2354311"/>
                <a:gd name="connsiteY165" fmla="*/ 1911551 h 2036256"/>
                <a:gd name="connsiteX166" fmla="*/ 1733636 w 2354311"/>
                <a:gd name="connsiteY166" fmla="*/ 1890863 h 2036256"/>
                <a:gd name="connsiteX167" fmla="*/ 1721223 w 2354311"/>
                <a:gd name="connsiteY167" fmla="*/ 1878451 h 2036256"/>
                <a:gd name="connsiteX168" fmla="*/ 1692260 w 2354311"/>
                <a:gd name="connsiteY168" fmla="*/ 1845350 h 2036256"/>
                <a:gd name="connsiteX169" fmla="*/ 1688123 w 2354311"/>
                <a:gd name="connsiteY169" fmla="*/ 1832937 h 2036256"/>
                <a:gd name="connsiteX170" fmla="*/ 1675710 w 2354311"/>
                <a:gd name="connsiteY170" fmla="*/ 1828800 h 2036256"/>
                <a:gd name="connsiteX171" fmla="*/ 1663297 w 2354311"/>
                <a:gd name="connsiteY171" fmla="*/ 1820525 h 2036256"/>
                <a:gd name="connsiteX172" fmla="*/ 1655022 w 2354311"/>
                <a:gd name="connsiteY172" fmla="*/ 1808112 h 2036256"/>
                <a:gd name="connsiteX173" fmla="*/ 1642610 w 2354311"/>
                <a:gd name="connsiteY173" fmla="*/ 1799837 h 2036256"/>
                <a:gd name="connsiteX174" fmla="*/ 1634334 w 2354311"/>
                <a:gd name="connsiteY174" fmla="*/ 1791562 h 2036256"/>
                <a:gd name="connsiteX175" fmla="*/ 1630197 w 2354311"/>
                <a:gd name="connsiteY175" fmla="*/ 1779149 h 2036256"/>
                <a:gd name="connsiteX176" fmla="*/ 1609509 w 2354311"/>
                <a:gd name="connsiteY176" fmla="*/ 1758461 h 2036256"/>
                <a:gd name="connsiteX177" fmla="*/ 1597096 w 2354311"/>
                <a:gd name="connsiteY177" fmla="*/ 1746049 h 2036256"/>
                <a:gd name="connsiteX178" fmla="*/ 1584684 w 2354311"/>
                <a:gd name="connsiteY178" fmla="*/ 1737774 h 2036256"/>
                <a:gd name="connsiteX179" fmla="*/ 1559858 w 2354311"/>
                <a:gd name="connsiteY179" fmla="*/ 1717086 h 2036256"/>
                <a:gd name="connsiteX180" fmla="*/ 1551583 w 2354311"/>
                <a:gd name="connsiteY180" fmla="*/ 1704673 h 2036256"/>
                <a:gd name="connsiteX181" fmla="*/ 1543308 w 2354311"/>
                <a:gd name="connsiteY181" fmla="*/ 1679848 h 2036256"/>
                <a:gd name="connsiteX182" fmla="*/ 1518483 w 2354311"/>
                <a:gd name="connsiteY182" fmla="*/ 1642610 h 2036256"/>
                <a:gd name="connsiteX183" fmla="*/ 1510208 w 2354311"/>
                <a:gd name="connsiteY183" fmla="*/ 1630197 h 2036256"/>
                <a:gd name="connsiteX184" fmla="*/ 1506070 w 2354311"/>
                <a:gd name="connsiteY184" fmla="*/ 1617784 h 2036256"/>
                <a:gd name="connsiteX185" fmla="*/ 1497795 w 2354311"/>
                <a:gd name="connsiteY185" fmla="*/ 1605372 h 2036256"/>
                <a:gd name="connsiteX186" fmla="*/ 1493657 w 2354311"/>
                <a:gd name="connsiteY186" fmla="*/ 1592959 h 2036256"/>
                <a:gd name="connsiteX187" fmla="*/ 1468832 w 2354311"/>
                <a:gd name="connsiteY187" fmla="*/ 1576409 h 2036256"/>
                <a:gd name="connsiteX188" fmla="*/ 1444007 w 2354311"/>
                <a:gd name="connsiteY188" fmla="*/ 1543308 h 2036256"/>
                <a:gd name="connsiteX189" fmla="*/ 1435732 w 2354311"/>
                <a:gd name="connsiteY189" fmla="*/ 1518483 h 2036256"/>
                <a:gd name="connsiteX190" fmla="*/ 1406769 w 2354311"/>
                <a:gd name="connsiteY190" fmla="*/ 1477108 h 2036256"/>
                <a:gd name="connsiteX191" fmla="*/ 1398494 w 2354311"/>
                <a:gd name="connsiteY191" fmla="*/ 1464695 h 2036256"/>
                <a:gd name="connsiteX192" fmla="*/ 1394356 w 2354311"/>
                <a:gd name="connsiteY192" fmla="*/ 1452282 h 2036256"/>
                <a:gd name="connsiteX193" fmla="*/ 1373668 w 2354311"/>
                <a:gd name="connsiteY193" fmla="*/ 1431594 h 2036256"/>
                <a:gd name="connsiteX194" fmla="*/ 1357118 w 2354311"/>
                <a:gd name="connsiteY194" fmla="*/ 1406769 h 2036256"/>
                <a:gd name="connsiteX195" fmla="*/ 1344705 w 2354311"/>
                <a:gd name="connsiteY195" fmla="*/ 1377806 h 2036256"/>
                <a:gd name="connsiteX196" fmla="*/ 1332293 w 2354311"/>
                <a:gd name="connsiteY196" fmla="*/ 1365394 h 2036256"/>
                <a:gd name="connsiteX197" fmla="*/ 1315743 w 2354311"/>
                <a:gd name="connsiteY197" fmla="*/ 1336431 h 2036256"/>
                <a:gd name="connsiteX198" fmla="*/ 1307467 w 2354311"/>
                <a:gd name="connsiteY198" fmla="*/ 1328156 h 2036256"/>
                <a:gd name="connsiteX199" fmla="*/ 1290917 w 2354311"/>
                <a:gd name="connsiteY199" fmla="*/ 1303330 h 2036256"/>
                <a:gd name="connsiteX200" fmla="*/ 1274367 w 2354311"/>
                <a:gd name="connsiteY200" fmla="*/ 1278505 h 2036256"/>
                <a:gd name="connsiteX201" fmla="*/ 1266092 w 2354311"/>
                <a:gd name="connsiteY201" fmla="*/ 1266092 h 2036256"/>
                <a:gd name="connsiteX202" fmla="*/ 1257817 w 2354311"/>
                <a:gd name="connsiteY202" fmla="*/ 1253680 h 2036256"/>
                <a:gd name="connsiteX203" fmla="*/ 1241267 w 2354311"/>
                <a:gd name="connsiteY203" fmla="*/ 1216442 h 2036256"/>
                <a:gd name="connsiteX204" fmla="*/ 1232991 w 2354311"/>
                <a:gd name="connsiteY204" fmla="*/ 1208166 h 2036256"/>
                <a:gd name="connsiteX205" fmla="*/ 1216441 w 2354311"/>
                <a:gd name="connsiteY205" fmla="*/ 1183341 h 2036256"/>
                <a:gd name="connsiteX206" fmla="*/ 1187478 w 2354311"/>
                <a:gd name="connsiteY206" fmla="*/ 1150241 h 2036256"/>
                <a:gd name="connsiteX207" fmla="*/ 1170928 w 2354311"/>
                <a:gd name="connsiteY207" fmla="*/ 1129553 h 2036256"/>
                <a:gd name="connsiteX208" fmla="*/ 1162653 w 2354311"/>
                <a:gd name="connsiteY208" fmla="*/ 1100590 h 2036256"/>
                <a:gd name="connsiteX209" fmla="*/ 1154378 w 2354311"/>
                <a:gd name="connsiteY209" fmla="*/ 1084040 h 2036256"/>
                <a:gd name="connsiteX210" fmla="*/ 1146103 w 2354311"/>
                <a:gd name="connsiteY210" fmla="*/ 1071627 h 2036256"/>
                <a:gd name="connsiteX211" fmla="*/ 1133690 w 2354311"/>
                <a:gd name="connsiteY211" fmla="*/ 1063352 h 2036256"/>
                <a:gd name="connsiteX212" fmla="*/ 1100590 w 2354311"/>
                <a:gd name="connsiteY212" fmla="*/ 1034389 h 2036256"/>
                <a:gd name="connsiteX213" fmla="*/ 1063352 w 2354311"/>
                <a:gd name="connsiteY213" fmla="*/ 993013 h 2036256"/>
                <a:gd name="connsiteX214" fmla="*/ 1050939 w 2354311"/>
                <a:gd name="connsiteY214" fmla="*/ 968188 h 2036256"/>
                <a:gd name="connsiteX215" fmla="*/ 1046801 w 2354311"/>
                <a:gd name="connsiteY215" fmla="*/ 955775 h 2036256"/>
                <a:gd name="connsiteX216" fmla="*/ 1034389 w 2354311"/>
                <a:gd name="connsiteY216" fmla="*/ 943363 h 2036256"/>
                <a:gd name="connsiteX217" fmla="*/ 1026114 w 2354311"/>
                <a:gd name="connsiteY217" fmla="*/ 930950 h 2036256"/>
                <a:gd name="connsiteX218" fmla="*/ 1005426 w 2354311"/>
                <a:gd name="connsiteY218" fmla="*/ 893712 h 2036256"/>
                <a:gd name="connsiteX219" fmla="*/ 1001288 w 2354311"/>
                <a:gd name="connsiteY219" fmla="*/ 881299 h 2036256"/>
                <a:gd name="connsiteX220" fmla="*/ 988876 w 2354311"/>
                <a:gd name="connsiteY220" fmla="*/ 868887 h 2036256"/>
                <a:gd name="connsiteX221" fmla="*/ 980600 w 2354311"/>
                <a:gd name="connsiteY221" fmla="*/ 856474 h 2036256"/>
                <a:gd name="connsiteX222" fmla="*/ 964050 w 2354311"/>
                <a:gd name="connsiteY222" fmla="*/ 835786 h 2036256"/>
                <a:gd name="connsiteX223" fmla="*/ 947500 w 2354311"/>
                <a:gd name="connsiteY223" fmla="*/ 810961 h 2036256"/>
                <a:gd name="connsiteX224" fmla="*/ 922675 w 2354311"/>
                <a:gd name="connsiteY224" fmla="*/ 790273 h 2036256"/>
                <a:gd name="connsiteX225" fmla="*/ 918537 w 2354311"/>
                <a:gd name="connsiteY225" fmla="*/ 777861 h 2036256"/>
                <a:gd name="connsiteX226" fmla="*/ 897849 w 2354311"/>
                <a:gd name="connsiteY226" fmla="*/ 757173 h 2036256"/>
                <a:gd name="connsiteX227" fmla="*/ 868886 w 2354311"/>
                <a:gd name="connsiteY227" fmla="*/ 732347 h 2036256"/>
                <a:gd name="connsiteX228" fmla="*/ 844061 w 2354311"/>
                <a:gd name="connsiteY228" fmla="*/ 695109 h 2036256"/>
                <a:gd name="connsiteX229" fmla="*/ 835786 w 2354311"/>
                <a:gd name="connsiteY229" fmla="*/ 682697 h 2036256"/>
                <a:gd name="connsiteX230" fmla="*/ 823373 w 2354311"/>
                <a:gd name="connsiteY230" fmla="*/ 670284 h 2036256"/>
                <a:gd name="connsiteX231" fmla="*/ 815098 w 2354311"/>
                <a:gd name="connsiteY231" fmla="*/ 657871 h 2036256"/>
                <a:gd name="connsiteX232" fmla="*/ 802686 w 2354311"/>
                <a:gd name="connsiteY232" fmla="*/ 649596 h 2036256"/>
                <a:gd name="connsiteX233" fmla="*/ 794410 w 2354311"/>
                <a:gd name="connsiteY233" fmla="*/ 641321 h 2036256"/>
                <a:gd name="connsiteX234" fmla="*/ 777860 w 2354311"/>
                <a:gd name="connsiteY234" fmla="*/ 616496 h 2036256"/>
                <a:gd name="connsiteX235" fmla="*/ 761310 w 2354311"/>
                <a:gd name="connsiteY235" fmla="*/ 591670 h 2036256"/>
                <a:gd name="connsiteX236" fmla="*/ 732347 w 2354311"/>
                <a:gd name="connsiteY236" fmla="*/ 562708 h 2036256"/>
                <a:gd name="connsiteX237" fmla="*/ 719934 w 2354311"/>
                <a:gd name="connsiteY237" fmla="*/ 550295 h 2036256"/>
                <a:gd name="connsiteX238" fmla="*/ 715797 w 2354311"/>
                <a:gd name="connsiteY238" fmla="*/ 537882 h 2036256"/>
                <a:gd name="connsiteX239" fmla="*/ 707522 w 2354311"/>
                <a:gd name="connsiteY239" fmla="*/ 525470 h 2036256"/>
                <a:gd name="connsiteX240" fmla="*/ 699247 w 2354311"/>
                <a:gd name="connsiteY240" fmla="*/ 492369 h 2036256"/>
                <a:gd name="connsiteX241" fmla="*/ 678559 w 2354311"/>
                <a:gd name="connsiteY241" fmla="*/ 475819 h 2036256"/>
                <a:gd name="connsiteX242" fmla="*/ 670284 w 2354311"/>
                <a:gd name="connsiteY242" fmla="*/ 463406 h 2036256"/>
                <a:gd name="connsiteX243" fmla="*/ 645458 w 2354311"/>
                <a:gd name="connsiteY243" fmla="*/ 446856 h 2036256"/>
                <a:gd name="connsiteX244" fmla="*/ 633046 w 2354311"/>
                <a:gd name="connsiteY244" fmla="*/ 438581 h 2036256"/>
                <a:gd name="connsiteX245" fmla="*/ 620633 w 2354311"/>
                <a:gd name="connsiteY245" fmla="*/ 426168 h 2036256"/>
                <a:gd name="connsiteX246" fmla="*/ 583395 w 2354311"/>
                <a:gd name="connsiteY246" fmla="*/ 401343 h 2036256"/>
                <a:gd name="connsiteX247" fmla="*/ 570982 w 2354311"/>
                <a:gd name="connsiteY247" fmla="*/ 393068 h 2036256"/>
                <a:gd name="connsiteX248" fmla="*/ 508919 w 2354311"/>
                <a:gd name="connsiteY248" fmla="*/ 339280 h 2036256"/>
                <a:gd name="connsiteX249" fmla="*/ 500644 w 2354311"/>
                <a:gd name="connsiteY249" fmla="*/ 326867 h 2036256"/>
                <a:gd name="connsiteX250" fmla="*/ 496506 w 2354311"/>
                <a:gd name="connsiteY250" fmla="*/ 310317 h 2036256"/>
                <a:gd name="connsiteX251" fmla="*/ 484094 w 2354311"/>
                <a:gd name="connsiteY251" fmla="*/ 306179 h 2036256"/>
                <a:gd name="connsiteX252" fmla="*/ 471681 w 2354311"/>
                <a:gd name="connsiteY252" fmla="*/ 297904 h 2036256"/>
                <a:gd name="connsiteX253" fmla="*/ 455131 w 2354311"/>
                <a:gd name="connsiteY253" fmla="*/ 289629 h 2036256"/>
                <a:gd name="connsiteX254" fmla="*/ 442718 w 2354311"/>
                <a:gd name="connsiteY254" fmla="*/ 277216 h 2036256"/>
                <a:gd name="connsiteX255" fmla="*/ 430305 w 2354311"/>
                <a:gd name="connsiteY255" fmla="*/ 268941 h 2036256"/>
                <a:gd name="connsiteX256" fmla="*/ 409618 w 2354311"/>
                <a:gd name="connsiteY256" fmla="*/ 244116 h 2036256"/>
                <a:gd name="connsiteX257" fmla="*/ 401343 w 2354311"/>
                <a:gd name="connsiteY257" fmla="*/ 231703 h 2036256"/>
                <a:gd name="connsiteX258" fmla="*/ 388930 w 2354311"/>
                <a:gd name="connsiteY258" fmla="*/ 223428 h 2036256"/>
                <a:gd name="connsiteX259" fmla="*/ 364105 w 2354311"/>
                <a:gd name="connsiteY259" fmla="*/ 198603 h 2036256"/>
                <a:gd name="connsiteX260" fmla="*/ 355829 w 2354311"/>
                <a:gd name="connsiteY260" fmla="*/ 190327 h 2036256"/>
                <a:gd name="connsiteX261" fmla="*/ 339279 w 2354311"/>
                <a:gd name="connsiteY261" fmla="*/ 165502 h 2036256"/>
                <a:gd name="connsiteX262" fmla="*/ 331004 w 2354311"/>
                <a:gd name="connsiteY262" fmla="*/ 140677 h 2036256"/>
                <a:gd name="connsiteX263" fmla="*/ 310316 w 2354311"/>
                <a:gd name="connsiteY263" fmla="*/ 124127 h 2036256"/>
                <a:gd name="connsiteX264" fmla="*/ 297904 w 2354311"/>
                <a:gd name="connsiteY264" fmla="*/ 119989 h 2036256"/>
                <a:gd name="connsiteX265" fmla="*/ 285491 w 2354311"/>
                <a:gd name="connsiteY265" fmla="*/ 111714 h 2036256"/>
                <a:gd name="connsiteX266" fmla="*/ 252391 w 2354311"/>
                <a:gd name="connsiteY266" fmla="*/ 82751 h 2036256"/>
                <a:gd name="connsiteX267" fmla="*/ 219290 w 2354311"/>
                <a:gd name="connsiteY267" fmla="*/ 57926 h 2036256"/>
                <a:gd name="connsiteX268" fmla="*/ 206877 w 2354311"/>
                <a:gd name="connsiteY268" fmla="*/ 49651 h 2036256"/>
                <a:gd name="connsiteX269" fmla="*/ 186190 w 2354311"/>
                <a:gd name="connsiteY269" fmla="*/ 33100 h 2036256"/>
                <a:gd name="connsiteX270" fmla="*/ 177915 w 2354311"/>
                <a:gd name="connsiteY270" fmla="*/ 20688 h 2036256"/>
                <a:gd name="connsiteX271" fmla="*/ 132401 w 2354311"/>
                <a:gd name="connsiteY271" fmla="*/ 0 h 2036256"/>
                <a:gd name="connsiteX272" fmla="*/ 103438 w 2354311"/>
                <a:gd name="connsiteY272" fmla="*/ 8275 h 2036256"/>
                <a:gd name="connsiteX273" fmla="*/ 78613 w 2354311"/>
                <a:gd name="connsiteY273" fmla="*/ 24825 h 2036256"/>
                <a:gd name="connsiteX274" fmla="*/ 66200 w 2354311"/>
                <a:gd name="connsiteY274" fmla="*/ 33100 h 2036256"/>
                <a:gd name="connsiteX275" fmla="*/ 53788 w 2354311"/>
                <a:gd name="connsiteY275" fmla="*/ 41375 h 2036256"/>
                <a:gd name="connsiteX276" fmla="*/ 45513 w 2354311"/>
                <a:gd name="connsiteY276" fmla="*/ 49651 h 2036256"/>
                <a:gd name="connsiteX277" fmla="*/ 0 w 2354311"/>
                <a:gd name="connsiteY277" fmla="*/ 62063 h 2036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</a:cxnLst>
              <a:rect l="l" t="t" r="r" b="b"/>
              <a:pathLst>
                <a:path w="2354311" h="2036256">
                  <a:moveTo>
                    <a:pt x="0" y="62063"/>
                  </a:moveTo>
                  <a:lnTo>
                    <a:pt x="0" y="62063"/>
                  </a:lnTo>
                  <a:lnTo>
                    <a:pt x="41375" y="91026"/>
                  </a:lnTo>
                  <a:cubicBezTo>
                    <a:pt x="45464" y="93857"/>
                    <a:pt x="53788" y="99301"/>
                    <a:pt x="53788" y="99301"/>
                  </a:cubicBezTo>
                  <a:cubicBezTo>
                    <a:pt x="67579" y="119989"/>
                    <a:pt x="57926" y="108956"/>
                    <a:pt x="86888" y="128264"/>
                  </a:cubicBezTo>
                  <a:lnTo>
                    <a:pt x="148952" y="169640"/>
                  </a:lnTo>
                  <a:lnTo>
                    <a:pt x="186190" y="194465"/>
                  </a:lnTo>
                  <a:cubicBezTo>
                    <a:pt x="190327" y="197223"/>
                    <a:pt x="193885" y="201167"/>
                    <a:pt x="198602" y="202740"/>
                  </a:cubicBezTo>
                  <a:cubicBezTo>
                    <a:pt x="210320" y="206646"/>
                    <a:pt x="213557" y="206516"/>
                    <a:pt x="223428" y="215153"/>
                  </a:cubicBezTo>
                  <a:cubicBezTo>
                    <a:pt x="230767" y="221575"/>
                    <a:pt x="237219" y="228945"/>
                    <a:pt x="244115" y="235841"/>
                  </a:cubicBezTo>
                  <a:lnTo>
                    <a:pt x="252391" y="244116"/>
                  </a:lnTo>
                  <a:cubicBezTo>
                    <a:pt x="261543" y="253268"/>
                    <a:pt x="265693" y="259042"/>
                    <a:pt x="277216" y="264803"/>
                  </a:cubicBezTo>
                  <a:cubicBezTo>
                    <a:pt x="281117" y="266754"/>
                    <a:pt x="285816" y="266823"/>
                    <a:pt x="289629" y="268941"/>
                  </a:cubicBezTo>
                  <a:cubicBezTo>
                    <a:pt x="298323" y="273771"/>
                    <a:pt x="305019" y="282346"/>
                    <a:pt x="314454" y="285491"/>
                  </a:cubicBezTo>
                  <a:cubicBezTo>
                    <a:pt x="318592" y="286870"/>
                    <a:pt x="323054" y="287511"/>
                    <a:pt x="326867" y="289629"/>
                  </a:cubicBezTo>
                  <a:cubicBezTo>
                    <a:pt x="335561" y="294459"/>
                    <a:pt x="342257" y="303034"/>
                    <a:pt x="351692" y="306179"/>
                  </a:cubicBezTo>
                  <a:cubicBezTo>
                    <a:pt x="368822" y="311890"/>
                    <a:pt x="360476" y="307898"/>
                    <a:pt x="376517" y="318592"/>
                  </a:cubicBezTo>
                  <a:cubicBezTo>
                    <a:pt x="382034" y="326867"/>
                    <a:pt x="384792" y="337900"/>
                    <a:pt x="393067" y="343417"/>
                  </a:cubicBezTo>
                  <a:cubicBezTo>
                    <a:pt x="397205" y="346175"/>
                    <a:pt x="401763" y="348388"/>
                    <a:pt x="405480" y="351692"/>
                  </a:cubicBezTo>
                  <a:cubicBezTo>
                    <a:pt x="414227" y="359467"/>
                    <a:pt x="420568" y="370027"/>
                    <a:pt x="430305" y="376518"/>
                  </a:cubicBezTo>
                  <a:cubicBezTo>
                    <a:pt x="434443" y="379276"/>
                    <a:pt x="438898" y="381610"/>
                    <a:pt x="442718" y="384793"/>
                  </a:cubicBezTo>
                  <a:cubicBezTo>
                    <a:pt x="447213" y="388539"/>
                    <a:pt x="450636" y="393459"/>
                    <a:pt x="455131" y="397205"/>
                  </a:cubicBezTo>
                  <a:cubicBezTo>
                    <a:pt x="458951" y="400388"/>
                    <a:pt x="463660" y="402374"/>
                    <a:pt x="467543" y="405480"/>
                  </a:cubicBezTo>
                  <a:cubicBezTo>
                    <a:pt x="497020" y="429063"/>
                    <a:pt x="450032" y="396564"/>
                    <a:pt x="488231" y="422031"/>
                  </a:cubicBezTo>
                  <a:cubicBezTo>
                    <a:pt x="495469" y="450980"/>
                    <a:pt x="486619" y="427642"/>
                    <a:pt x="504781" y="450994"/>
                  </a:cubicBezTo>
                  <a:cubicBezTo>
                    <a:pt x="510887" y="458844"/>
                    <a:pt x="515815" y="467544"/>
                    <a:pt x="521332" y="475819"/>
                  </a:cubicBezTo>
                  <a:cubicBezTo>
                    <a:pt x="524090" y="479957"/>
                    <a:pt x="526091" y="484716"/>
                    <a:pt x="529607" y="488232"/>
                  </a:cubicBezTo>
                  <a:cubicBezTo>
                    <a:pt x="536503" y="495128"/>
                    <a:pt x="544886" y="500805"/>
                    <a:pt x="550295" y="508919"/>
                  </a:cubicBezTo>
                  <a:cubicBezTo>
                    <a:pt x="553053" y="513057"/>
                    <a:pt x="554687" y="518225"/>
                    <a:pt x="558570" y="521332"/>
                  </a:cubicBezTo>
                  <a:cubicBezTo>
                    <a:pt x="561975" y="524057"/>
                    <a:pt x="567170" y="523352"/>
                    <a:pt x="570982" y="525470"/>
                  </a:cubicBezTo>
                  <a:cubicBezTo>
                    <a:pt x="579676" y="530300"/>
                    <a:pt x="587533" y="536503"/>
                    <a:pt x="595808" y="542020"/>
                  </a:cubicBezTo>
                  <a:cubicBezTo>
                    <a:pt x="599945" y="544778"/>
                    <a:pt x="603503" y="548723"/>
                    <a:pt x="608220" y="550295"/>
                  </a:cubicBezTo>
                  <a:lnTo>
                    <a:pt x="633046" y="558570"/>
                  </a:lnTo>
                  <a:cubicBezTo>
                    <a:pt x="645015" y="567547"/>
                    <a:pt x="656964" y="575290"/>
                    <a:pt x="666146" y="587533"/>
                  </a:cubicBezTo>
                  <a:cubicBezTo>
                    <a:pt x="669847" y="592467"/>
                    <a:pt x="671000" y="598951"/>
                    <a:pt x="674421" y="604083"/>
                  </a:cubicBezTo>
                  <a:cubicBezTo>
                    <a:pt x="679320" y="611431"/>
                    <a:pt x="685673" y="617706"/>
                    <a:pt x="690972" y="624771"/>
                  </a:cubicBezTo>
                  <a:cubicBezTo>
                    <a:pt x="693956" y="628749"/>
                    <a:pt x="695943" y="633467"/>
                    <a:pt x="699247" y="637184"/>
                  </a:cubicBezTo>
                  <a:cubicBezTo>
                    <a:pt x="707022" y="645931"/>
                    <a:pt x="714335" y="655518"/>
                    <a:pt x="724072" y="662009"/>
                  </a:cubicBezTo>
                  <a:lnTo>
                    <a:pt x="761310" y="686834"/>
                  </a:lnTo>
                  <a:cubicBezTo>
                    <a:pt x="765448" y="689592"/>
                    <a:pt x="770207" y="691593"/>
                    <a:pt x="773723" y="695109"/>
                  </a:cubicBezTo>
                  <a:lnTo>
                    <a:pt x="786135" y="707522"/>
                  </a:lnTo>
                  <a:cubicBezTo>
                    <a:pt x="792850" y="727666"/>
                    <a:pt x="787029" y="714566"/>
                    <a:pt x="802686" y="736485"/>
                  </a:cubicBezTo>
                  <a:cubicBezTo>
                    <a:pt x="805576" y="740532"/>
                    <a:pt x="807778" y="745078"/>
                    <a:pt x="810961" y="748898"/>
                  </a:cubicBezTo>
                  <a:cubicBezTo>
                    <a:pt x="814707" y="753393"/>
                    <a:pt x="819627" y="756815"/>
                    <a:pt x="823373" y="761310"/>
                  </a:cubicBezTo>
                  <a:cubicBezTo>
                    <a:pt x="826556" y="765130"/>
                    <a:pt x="828541" y="769840"/>
                    <a:pt x="831648" y="773723"/>
                  </a:cubicBezTo>
                  <a:cubicBezTo>
                    <a:pt x="834085" y="776769"/>
                    <a:pt x="837487" y="778952"/>
                    <a:pt x="839924" y="781998"/>
                  </a:cubicBezTo>
                  <a:cubicBezTo>
                    <a:pt x="843031" y="785881"/>
                    <a:pt x="844683" y="790895"/>
                    <a:pt x="848199" y="794411"/>
                  </a:cubicBezTo>
                  <a:cubicBezTo>
                    <a:pt x="851715" y="797927"/>
                    <a:pt x="856474" y="799928"/>
                    <a:pt x="860611" y="802686"/>
                  </a:cubicBezTo>
                  <a:cubicBezTo>
                    <a:pt x="863369" y="806824"/>
                    <a:pt x="865370" y="811583"/>
                    <a:pt x="868886" y="815099"/>
                  </a:cubicBezTo>
                  <a:cubicBezTo>
                    <a:pt x="876907" y="823120"/>
                    <a:pt x="883616" y="824146"/>
                    <a:pt x="893712" y="827511"/>
                  </a:cubicBezTo>
                  <a:cubicBezTo>
                    <a:pt x="896470" y="831649"/>
                    <a:pt x="899763" y="835476"/>
                    <a:pt x="901987" y="839924"/>
                  </a:cubicBezTo>
                  <a:cubicBezTo>
                    <a:pt x="903937" y="843825"/>
                    <a:pt x="904406" y="848328"/>
                    <a:pt x="906124" y="852337"/>
                  </a:cubicBezTo>
                  <a:cubicBezTo>
                    <a:pt x="908554" y="858006"/>
                    <a:pt x="911340" y="863532"/>
                    <a:pt x="914400" y="868887"/>
                  </a:cubicBezTo>
                  <a:cubicBezTo>
                    <a:pt x="930600" y="897235"/>
                    <a:pt x="914639" y="867827"/>
                    <a:pt x="930950" y="889575"/>
                  </a:cubicBezTo>
                  <a:cubicBezTo>
                    <a:pt x="936917" y="897531"/>
                    <a:pt x="943052" y="905505"/>
                    <a:pt x="947500" y="914400"/>
                  </a:cubicBezTo>
                  <a:cubicBezTo>
                    <a:pt x="950745" y="920889"/>
                    <a:pt x="958203" y="937516"/>
                    <a:pt x="964050" y="943363"/>
                  </a:cubicBezTo>
                  <a:cubicBezTo>
                    <a:pt x="967566" y="946879"/>
                    <a:pt x="972485" y="948654"/>
                    <a:pt x="976463" y="951638"/>
                  </a:cubicBezTo>
                  <a:cubicBezTo>
                    <a:pt x="1007069" y="974592"/>
                    <a:pt x="985689" y="962457"/>
                    <a:pt x="1013701" y="976463"/>
                  </a:cubicBezTo>
                  <a:cubicBezTo>
                    <a:pt x="1023403" y="1005574"/>
                    <a:pt x="1010775" y="969636"/>
                    <a:pt x="1026114" y="1005426"/>
                  </a:cubicBezTo>
                  <a:cubicBezTo>
                    <a:pt x="1027832" y="1009435"/>
                    <a:pt x="1028301" y="1013938"/>
                    <a:pt x="1030251" y="1017839"/>
                  </a:cubicBezTo>
                  <a:cubicBezTo>
                    <a:pt x="1035469" y="1028275"/>
                    <a:pt x="1039106" y="1030831"/>
                    <a:pt x="1046801" y="1038527"/>
                  </a:cubicBezTo>
                  <a:cubicBezTo>
                    <a:pt x="1050948" y="1050966"/>
                    <a:pt x="1050303" y="1052659"/>
                    <a:pt x="1059214" y="1063352"/>
                  </a:cubicBezTo>
                  <a:cubicBezTo>
                    <a:pt x="1062960" y="1067847"/>
                    <a:pt x="1068034" y="1071146"/>
                    <a:pt x="1071627" y="1075765"/>
                  </a:cubicBezTo>
                  <a:cubicBezTo>
                    <a:pt x="1097619" y="1109183"/>
                    <a:pt x="1076560" y="1092846"/>
                    <a:pt x="1100590" y="1108865"/>
                  </a:cubicBezTo>
                  <a:lnTo>
                    <a:pt x="1117140" y="1133690"/>
                  </a:lnTo>
                  <a:cubicBezTo>
                    <a:pt x="1119898" y="1137828"/>
                    <a:pt x="1121277" y="1143345"/>
                    <a:pt x="1125415" y="1146103"/>
                  </a:cubicBezTo>
                  <a:lnTo>
                    <a:pt x="1137828" y="1154378"/>
                  </a:lnTo>
                  <a:cubicBezTo>
                    <a:pt x="1139207" y="1158516"/>
                    <a:pt x="1140015" y="1162890"/>
                    <a:pt x="1141965" y="1166791"/>
                  </a:cubicBezTo>
                  <a:cubicBezTo>
                    <a:pt x="1148265" y="1179392"/>
                    <a:pt x="1156613" y="1185576"/>
                    <a:pt x="1166791" y="1195754"/>
                  </a:cubicBezTo>
                  <a:lnTo>
                    <a:pt x="1179203" y="1208166"/>
                  </a:lnTo>
                  <a:cubicBezTo>
                    <a:pt x="1180582" y="1212304"/>
                    <a:pt x="1181223" y="1216766"/>
                    <a:pt x="1183341" y="1220579"/>
                  </a:cubicBezTo>
                  <a:cubicBezTo>
                    <a:pt x="1195036" y="1241631"/>
                    <a:pt x="1195612" y="1241125"/>
                    <a:pt x="1208166" y="1253680"/>
                  </a:cubicBezTo>
                  <a:cubicBezTo>
                    <a:pt x="1209545" y="1257817"/>
                    <a:pt x="1210186" y="1262280"/>
                    <a:pt x="1212304" y="1266092"/>
                  </a:cubicBezTo>
                  <a:cubicBezTo>
                    <a:pt x="1217134" y="1274786"/>
                    <a:pt x="1228854" y="1290918"/>
                    <a:pt x="1228854" y="1290918"/>
                  </a:cubicBezTo>
                  <a:cubicBezTo>
                    <a:pt x="1230233" y="1295055"/>
                    <a:pt x="1231041" y="1299429"/>
                    <a:pt x="1232991" y="1303330"/>
                  </a:cubicBezTo>
                  <a:cubicBezTo>
                    <a:pt x="1235215" y="1307778"/>
                    <a:pt x="1239567" y="1311069"/>
                    <a:pt x="1241267" y="1315743"/>
                  </a:cubicBezTo>
                  <a:cubicBezTo>
                    <a:pt x="1260232" y="1367893"/>
                    <a:pt x="1239087" y="1333160"/>
                    <a:pt x="1257817" y="1361256"/>
                  </a:cubicBezTo>
                  <a:cubicBezTo>
                    <a:pt x="1259196" y="1365394"/>
                    <a:pt x="1260004" y="1369768"/>
                    <a:pt x="1261954" y="1373669"/>
                  </a:cubicBezTo>
                  <a:cubicBezTo>
                    <a:pt x="1267173" y="1384108"/>
                    <a:pt x="1270808" y="1386660"/>
                    <a:pt x="1278505" y="1394356"/>
                  </a:cubicBezTo>
                  <a:cubicBezTo>
                    <a:pt x="1286559" y="1418522"/>
                    <a:pt x="1276340" y="1396329"/>
                    <a:pt x="1295055" y="1415044"/>
                  </a:cubicBezTo>
                  <a:cubicBezTo>
                    <a:pt x="1298571" y="1418560"/>
                    <a:pt x="1299588" y="1424182"/>
                    <a:pt x="1303330" y="1427457"/>
                  </a:cubicBezTo>
                  <a:cubicBezTo>
                    <a:pt x="1310815" y="1434006"/>
                    <a:pt x="1328155" y="1444007"/>
                    <a:pt x="1328155" y="1444007"/>
                  </a:cubicBezTo>
                  <a:cubicBezTo>
                    <a:pt x="1348323" y="1474260"/>
                    <a:pt x="1323698" y="1436210"/>
                    <a:pt x="1344705" y="1472970"/>
                  </a:cubicBezTo>
                  <a:cubicBezTo>
                    <a:pt x="1347172" y="1477288"/>
                    <a:pt x="1350222" y="1481245"/>
                    <a:pt x="1352981" y="1485383"/>
                  </a:cubicBezTo>
                  <a:cubicBezTo>
                    <a:pt x="1354360" y="1489520"/>
                    <a:pt x="1355000" y="1493983"/>
                    <a:pt x="1357118" y="1497795"/>
                  </a:cubicBezTo>
                  <a:cubicBezTo>
                    <a:pt x="1361948" y="1506489"/>
                    <a:pt x="1370522" y="1513186"/>
                    <a:pt x="1373668" y="1522621"/>
                  </a:cubicBezTo>
                  <a:cubicBezTo>
                    <a:pt x="1376394" y="1530797"/>
                    <a:pt x="1378791" y="1541613"/>
                    <a:pt x="1386081" y="1547446"/>
                  </a:cubicBezTo>
                  <a:cubicBezTo>
                    <a:pt x="1389487" y="1550171"/>
                    <a:pt x="1394356" y="1550205"/>
                    <a:pt x="1398494" y="1551584"/>
                  </a:cubicBezTo>
                  <a:cubicBezTo>
                    <a:pt x="1399268" y="1554681"/>
                    <a:pt x="1404223" y="1576303"/>
                    <a:pt x="1406769" y="1580546"/>
                  </a:cubicBezTo>
                  <a:cubicBezTo>
                    <a:pt x="1408776" y="1583891"/>
                    <a:pt x="1412703" y="1585701"/>
                    <a:pt x="1415044" y="1588822"/>
                  </a:cubicBezTo>
                  <a:cubicBezTo>
                    <a:pt x="1421011" y="1596778"/>
                    <a:pt x="1426077" y="1605372"/>
                    <a:pt x="1431594" y="1613647"/>
                  </a:cubicBezTo>
                  <a:cubicBezTo>
                    <a:pt x="1434352" y="1617785"/>
                    <a:pt x="1435731" y="1623302"/>
                    <a:pt x="1439869" y="1626060"/>
                  </a:cubicBezTo>
                  <a:lnTo>
                    <a:pt x="1452282" y="1634335"/>
                  </a:lnTo>
                  <a:cubicBezTo>
                    <a:pt x="1475993" y="1669900"/>
                    <a:pt x="1447567" y="1624905"/>
                    <a:pt x="1464695" y="1659160"/>
                  </a:cubicBezTo>
                  <a:cubicBezTo>
                    <a:pt x="1470456" y="1670682"/>
                    <a:pt x="1476230" y="1674833"/>
                    <a:pt x="1485382" y="1683985"/>
                  </a:cubicBezTo>
                  <a:cubicBezTo>
                    <a:pt x="1486761" y="1688123"/>
                    <a:pt x="1487101" y="1692769"/>
                    <a:pt x="1489520" y="1696398"/>
                  </a:cubicBezTo>
                  <a:cubicBezTo>
                    <a:pt x="1492766" y="1701267"/>
                    <a:pt x="1498187" y="1704316"/>
                    <a:pt x="1501933" y="1708811"/>
                  </a:cubicBezTo>
                  <a:cubicBezTo>
                    <a:pt x="1505116" y="1712631"/>
                    <a:pt x="1507102" y="1717340"/>
                    <a:pt x="1510208" y="1721223"/>
                  </a:cubicBezTo>
                  <a:cubicBezTo>
                    <a:pt x="1512645" y="1724269"/>
                    <a:pt x="1516142" y="1726378"/>
                    <a:pt x="1518483" y="1729499"/>
                  </a:cubicBezTo>
                  <a:cubicBezTo>
                    <a:pt x="1524450" y="1737455"/>
                    <a:pt x="1528001" y="1747292"/>
                    <a:pt x="1535033" y="1754324"/>
                  </a:cubicBezTo>
                  <a:cubicBezTo>
                    <a:pt x="1539171" y="1758462"/>
                    <a:pt x="1543700" y="1762242"/>
                    <a:pt x="1547446" y="1766737"/>
                  </a:cubicBezTo>
                  <a:cubicBezTo>
                    <a:pt x="1556987" y="1778185"/>
                    <a:pt x="1554535" y="1782496"/>
                    <a:pt x="1568134" y="1791562"/>
                  </a:cubicBezTo>
                  <a:cubicBezTo>
                    <a:pt x="1571763" y="1793981"/>
                    <a:pt x="1576409" y="1794320"/>
                    <a:pt x="1580546" y="1795699"/>
                  </a:cubicBezTo>
                  <a:cubicBezTo>
                    <a:pt x="1587442" y="1802595"/>
                    <a:pt x="1593119" y="1810977"/>
                    <a:pt x="1601234" y="1816387"/>
                  </a:cubicBezTo>
                  <a:cubicBezTo>
                    <a:pt x="1605372" y="1819145"/>
                    <a:pt x="1609827" y="1821478"/>
                    <a:pt x="1613647" y="1824662"/>
                  </a:cubicBezTo>
                  <a:cubicBezTo>
                    <a:pt x="1645505" y="1851211"/>
                    <a:pt x="1607653" y="1824805"/>
                    <a:pt x="1638472" y="1845350"/>
                  </a:cubicBezTo>
                  <a:cubicBezTo>
                    <a:pt x="1643989" y="1853625"/>
                    <a:pt x="1647990" y="1863142"/>
                    <a:pt x="1655022" y="1870175"/>
                  </a:cubicBezTo>
                  <a:cubicBezTo>
                    <a:pt x="1657780" y="1872934"/>
                    <a:pt x="1660860" y="1875405"/>
                    <a:pt x="1663297" y="1878451"/>
                  </a:cubicBezTo>
                  <a:cubicBezTo>
                    <a:pt x="1666403" y="1882334"/>
                    <a:pt x="1668466" y="1886980"/>
                    <a:pt x="1671572" y="1890863"/>
                  </a:cubicBezTo>
                  <a:cubicBezTo>
                    <a:pt x="1674009" y="1893909"/>
                    <a:pt x="1677507" y="1896017"/>
                    <a:pt x="1679848" y="1899138"/>
                  </a:cubicBezTo>
                  <a:cubicBezTo>
                    <a:pt x="1685815" y="1907094"/>
                    <a:pt x="1689365" y="1916931"/>
                    <a:pt x="1696398" y="1923964"/>
                  </a:cubicBezTo>
                  <a:cubicBezTo>
                    <a:pt x="1700535" y="1928101"/>
                    <a:pt x="1705064" y="1931881"/>
                    <a:pt x="1708810" y="1936376"/>
                  </a:cubicBezTo>
                  <a:cubicBezTo>
                    <a:pt x="1711994" y="1940196"/>
                    <a:pt x="1713902" y="1944969"/>
                    <a:pt x="1717086" y="1948789"/>
                  </a:cubicBezTo>
                  <a:cubicBezTo>
                    <a:pt x="1722819" y="1955669"/>
                    <a:pt x="1733294" y="1965647"/>
                    <a:pt x="1741911" y="1969477"/>
                  </a:cubicBezTo>
                  <a:cubicBezTo>
                    <a:pt x="1749882" y="1973020"/>
                    <a:pt x="1758461" y="1974994"/>
                    <a:pt x="1766736" y="1977752"/>
                  </a:cubicBezTo>
                  <a:lnTo>
                    <a:pt x="1779149" y="1981889"/>
                  </a:lnTo>
                  <a:cubicBezTo>
                    <a:pt x="1809387" y="2002050"/>
                    <a:pt x="1771371" y="1977445"/>
                    <a:pt x="1808112" y="1998440"/>
                  </a:cubicBezTo>
                  <a:cubicBezTo>
                    <a:pt x="1812429" y="2000907"/>
                    <a:pt x="1815980" y="2004695"/>
                    <a:pt x="1820524" y="2006715"/>
                  </a:cubicBezTo>
                  <a:cubicBezTo>
                    <a:pt x="1841445" y="2016013"/>
                    <a:pt x="1848155" y="2015123"/>
                    <a:pt x="1870175" y="2019127"/>
                  </a:cubicBezTo>
                  <a:cubicBezTo>
                    <a:pt x="1895902" y="2023805"/>
                    <a:pt x="1888550" y="2022494"/>
                    <a:pt x="1915688" y="2031540"/>
                  </a:cubicBezTo>
                  <a:lnTo>
                    <a:pt x="1928101" y="2035678"/>
                  </a:lnTo>
                  <a:cubicBezTo>
                    <a:pt x="1976372" y="2032920"/>
                    <a:pt x="2027046" y="2042694"/>
                    <a:pt x="2072915" y="2027403"/>
                  </a:cubicBezTo>
                  <a:cubicBezTo>
                    <a:pt x="2077053" y="2026024"/>
                    <a:pt x="2081427" y="2025216"/>
                    <a:pt x="2085328" y="2023265"/>
                  </a:cubicBezTo>
                  <a:cubicBezTo>
                    <a:pt x="2099014" y="2016422"/>
                    <a:pt x="2107642" y="2005089"/>
                    <a:pt x="2118429" y="1994302"/>
                  </a:cubicBezTo>
                  <a:cubicBezTo>
                    <a:pt x="2122566" y="1990164"/>
                    <a:pt x="2125972" y="1985135"/>
                    <a:pt x="2130841" y="1981889"/>
                  </a:cubicBezTo>
                  <a:lnTo>
                    <a:pt x="2155667" y="1965339"/>
                  </a:lnTo>
                  <a:cubicBezTo>
                    <a:pt x="2167871" y="1957203"/>
                    <a:pt x="2170537" y="1956597"/>
                    <a:pt x="2180492" y="1944651"/>
                  </a:cubicBezTo>
                  <a:cubicBezTo>
                    <a:pt x="2183675" y="1940831"/>
                    <a:pt x="2185584" y="1936059"/>
                    <a:pt x="2188767" y="1932239"/>
                  </a:cubicBezTo>
                  <a:cubicBezTo>
                    <a:pt x="2192513" y="1927744"/>
                    <a:pt x="2197587" y="1924445"/>
                    <a:pt x="2201180" y="1919826"/>
                  </a:cubicBezTo>
                  <a:cubicBezTo>
                    <a:pt x="2207286" y="1911976"/>
                    <a:pt x="2209455" y="1900518"/>
                    <a:pt x="2217730" y="1895001"/>
                  </a:cubicBezTo>
                  <a:cubicBezTo>
                    <a:pt x="2226005" y="1889484"/>
                    <a:pt x="2235523" y="1885484"/>
                    <a:pt x="2242555" y="1878451"/>
                  </a:cubicBezTo>
                  <a:cubicBezTo>
                    <a:pt x="2245313" y="1875692"/>
                    <a:pt x="2247709" y="1872516"/>
                    <a:pt x="2250830" y="1870175"/>
                  </a:cubicBezTo>
                  <a:cubicBezTo>
                    <a:pt x="2258786" y="1864208"/>
                    <a:pt x="2267381" y="1859142"/>
                    <a:pt x="2275656" y="1853625"/>
                  </a:cubicBezTo>
                  <a:cubicBezTo>
                    <a:pt x="2279793" y="1850867"/>
                    <a:pt x="2285084" y="1849328"/>
                    <a:pt x="2288068" y="1845350"/>
                  </a:cubicBezTo>
                  <a:cubicBezTo>
                    <a:pt x="2303465" y="1824822"/>
                    <a:pt x="2294743" y="1832625"/>
                    <a:pt x="2312894" y="1820525"/>
                  </a:cubicBezTo>
                  <a:cubicBezTo>
                    <a:pt x="2315652" y="1816387"/>
                    <a:pt x="2317653" y="1811628"/>
                    <a:pt x="2321169" y="1808112"/>
                  </a:cubicBezTo>
                  <a:cubicBezTo>
                    <a:pt x="2348756" y="1780523"/>
                    <a:pt x="2319784" y="1820531"/>
                    <a:pt x="2341857" y="1787424"/>
                  </a:cubicBezTo>
                  <a:lnTo>
                    <a:pt x="2350132" y="1762599"/>
                  </a:lnTo>
                  <a:cubicBezTo>
                    <a:pt x="2356068" y="1744791"/>
                    <a:pt x="2358499" y="1749128"/>
                    <a:pt x="2337719" y="1754324"/>
                  </a:cubicBezTo>
                  <a:lnTo>
                    <a:pt x="2312894" y="1779149"/>
                  </a:lnTo>
                  <a:cubicBezTo>
                    <a:pt x="2308756" y="1783287"/>
                    <a:pt x="2305350" y="1788316"/>
                    <a:pt x="2300481" y="1791562"/>
                  </a:cubicBezTo>
                  <a:lnTo>
                    <a:pt x="2288068" y="1799837"/>
                  </a:lnTo>
                  <a:cubicBezTo>
                    <a:pt x="2285310" y="1803975"/>
                    <a:pt x="2283676" y="1809143"/>
                    <a:pt x="2279793" y="1812250"/>
                  </a:cubicBezTo>
                  <a:cubicBezTo>
                    <a:pt x="2276388" y="1814974"/>
                    <a:pt x="2271121" y="1814143"/>
                    <a:pt x="2267381" y="1816387"/>
                  </a:cubicBezTo>
                  <a:cubicBezTo>
                    <a:pt x="2264036" y="1818394"/>
                    <a:pt x="2262151" y="1822225"/>
                    <a:pt x="2259105" y="1824662"/>
                  </a:cubicBezTo>
                  <a:cubicBezTo>
                    <a:pt x="2255222" y="1827768"/>
                    <a:pt x="2250576" y="1829831"/>
                    <a:pt x="2246693" y="1832937"/>
                  </a:cubicBezTo>
                  <a:cubicBezTo>
                    <a:pt x="2243647" y="1835374"/>
                    <a:pt x="2241539" y="1838872"/>
                    <a:pt x="2238418" y="1841213"/>
                  </a:cubicBezTo>
                  <a:cubicBezTo>
                    <a:pt x="2230462" y="1847180"/>
                    <a:pt x="2221867" y="1852246"/>
                    <a:pt x="2213592" y="1857763"/>
                  </a:cubicBezTo>
                  <a:lnTo>
                    <a:pt x="2201180" y="1866038"/>
                  </a:lnTo>
                  <a:cubicBezTo>
                    <a:pt x="2197042" y="1868796"/>
                    <a:pt x="2193485" y="1872740"/>
                    <a:pt x="2188767" y="1874313"/>
                  </a:cubicBezTo>
                  <a:cubicBezTo>
                    <a:pt x="2148801" y="1887636"/>
                    <a:pt x="2210944" y="1866270"/>
                    <a:pt x="2159804" y="1886726"/>
                  </a:cubicBezTo>
                  <a:cubicBezTo>
                    <a:pt x="2143013" y="1893443"/>
                    <a:pt x="2134687" y="1895074"/>
                    <a:pt x="2118429" y="1899138"/>
                  </a:cubicBezTo>
                  <a:cubicBezTo>
                    <a:pt x="2115670" y="1901896"/>
                    <a:pt x="2113498" y="1905406"/>
                    <a:pt x="2110153" y="1907413"/>
                  </a:cubicBezTo>
                  <a:cubicBezTo>
                    <a:pt x="2106413" y="1909657"/>
                    <a:pt x="2101642" y="1909601"/>
                    <a:pt x="2097741" y="1911551"/>
                  </a:cubicBezTo>
                  <a:cubicBezTo>
                    <a:pt x="2093293" y="1913775"/>
                    <a:pt x="2089466" y="1917068"/>
                    <a:pt x="2085328" y="1919826"/>
                  </a:cubicBezTo>
                  <a:cubicBezTo>
                    <a:pt x="2071537" y="1940514"/>
                    <a:pt x="2081190" y="1929481"/>
                    <a:pt x="2052228" y="1948789"/>
                  </a:cubicBezTo>
                  <a:cubicBezTo>
                    <a:pt x="2032558" y="1961902"/>
                    <a:pt x="2044532" y="1955492"/>
                    <a:pt x="2014990" y="1965339"/>
                  </a:cubicBezTo>
                  <a:cubicBezTo>
                    <a:pt x="2003154" y="1969285"/>
                    <a:pt x="1999023" y="1971015"/>
                    <a:pt x="1986027" y="1973614"/>
                  </a:cubicBezTo>
                  <a:cubicBezTo>
                    <a:pt x="1962802" y="1978259"/>
                    <a:pt x="1948817" y="1979128"/>
                    <a:pt x="1923963" y="1981889"/>
                  </a:cubicBezTo>
                  <a:cubicBezTo>
                    <a:pt x="1903275" y="1980510"/>
                    <a:pt x="1882352" y="1981160"/>
                    <a:pt x="1861900" y="1977752"/>
                  </a:cubicBezTo>
                  <a:cubicBezTo>
                    <a:pt x="1856995" y="1976935"/>
                    <a:pt x="1853935" y="1971701"/>
                    <a:pt x="1849487" y="1969477"/>
                  </a:cubicBezTo>
                  <a:cubicBezTo>
                    <a:pt x="1845586" y="1967527"/>
                    <a:pt x="1840887" y="1967457"/>
                    <a:pt x="1837075" y="1965339"/>
                  </a:cubicBezTo>
                  <a:cubicBezTo>
                    <a:pt x="1828381" y="1960509"/>
                    <a:pt x="1821684" y="1951934"/>
                    <a:pt x="1812249" y="1948789"/>
                  </a:cubicBezTo>
                  <a:lnTo>
                    <a:pt x="1787424" y="1940514"/>
                  </a:lnTo>
                  <a:cubicBezTo>
                    <a:pt x="1754327" y="1918450"/>
                    <a:pt x="1794316" y="1947407"/>
                    <a:pt x="1766736" y="1919826"/>
                  </a:cubicBezTo>
                  <a:cubicBezTo>
                    <a:pt x="1763220" y="1916310"/>
                    <a:pt x="1758066" y="1914825"/>
                    <a:pt x="1754324" y="1911551"/>
                  </a:cubicBezTo>
                  <a:cubicBezTo>
                    <a:pt x="1746985" y="1905129"/>
                    <a:pt x="1740532" y="1897759"/>
                    <a:pt x="1733636" y="1890863"/>
                  </a:cubicBezTo>
                  <a:cubicBezTo>
                    <a:pt x="1729498" y="1886726"/>
                    <a:pt x="1724469" y="1883320"/>
                    <a:pt x="1721223" y="1878451"/>
                  </a:cubicBezTo>
                  <a:cubicBezTo>
                    <a:pt x="1701915" y="1849487"/>
                    <a:pt x="1712948" y="1859142"/>
                    <a:pt x="1692260" y="1845350"/>
                  </a:cubicBezTo>
                  <a:cubicBezTo>
                    <a:pt x="1690881" y="1841212"/>
                    <a:pt x="1691207" y="1836021"/>
                    <a:pt x="1688123" y="1832937"/>
                  </a:cubicBezTo>
                  <a:cubicBezTo>
                    <a:pt x="1685039" y="1829853"/>
                    <a:pt x="1679611" y="1830750"/>
                    <a:pt x="1675710" y="1828800"/>
                  </a:cubicBezTo>
                  <a:cubicBezTo>
                    <a:pt x="1671262" y="1826576"/>
                    <a:pt x="1667435" y="1823283"/>
                    <a:pt x="1663297" y="1820525"/>
                  </a:cubicBezTo>
                  <a:cubicBezTo>
                    <a:pt x="1660539" y="1816387"/>
                    <a:pt x="1658538" y="1811628"/>
                    <a:pt x="1655022" y="1808112"/>
                  </a:cubicBezTo>
                  <a:cubicBezTo>
                    <a:pt x="1651506" y="1804596"/>
                    <a:pt x="1646493" y="1802943"/>
                    <a:pt x="1642610" y="1799837"/>
                  </a:cubicBezTo>
                  <a:cubicBezTo>
                    <a:pt x="1639564" y="1797400"/>
                    <a:pt x="1637093" y="1794320"/>
                    <a:pt x="1634334" y="1791562"/>
                  </a:cubicBezTo>
                  <a:cubicBezTo>
                    <a:pt x="1632955" y="1787424"/>
                    <a:pt x="1632814" y="1782638"/>
                    <a:pt x="1630197" y="1779149"/>
                  </a:cubicBezTo>
                  <a:cubicBezTo>
                    <a:pt x="1624346" y="1771347"/>
                    <a:pt x="1616405" y="1765357"/>
                    <a:pt x="1609509" y="1758461"/>
                  </a:cubicBezTo>
                  <a:cubicBezTo>
                    <a:pt x="1605371" y="1754324"/>
                    <a:pt x="1601965" y="1749295"/>
                    <a:pt x="1597096" y="1746049"/>
                  </a:cubicBezTo>
                  <a:cubicBezTo>
                    <a:pt x="1592959" y="1743291"/>
                    <a:pt x="1588504" y="1740957"/>
                    <a:pt x="1584684" y="1737774"/>
                  </a:cubicBezTo>
                  <a:cubicBezTo>
                    <a:pt x="1552832" y="1711230"/>
                    <a:pt x="1590672" y="1737628"/>
                    <a:pt x="1559858" y="1717086"/>
                  </a:cubicBezTo>
                  <a:cubicBezTo>
                    <a:pt x="1557100" y="1712948"/>
                    <a:pt x="1553603" y="1709217"/>
                    <a:pt x="1551583" y="1704673"/>
                  </a:cubicBezTo>
                  <a:cubicBezTo>
                    <a:pt x="1548040" y="1696702"/>
                    <a:pt x="1548146" y="1687106"/>
                    <a:pt x="1543308" y="1679848"/>
                  </a:cubicBezTo>
                  <a:lnTo>
                    <a:pt x="1518483" y="1642610"/>
                  </a:lnTo>
                  <a:cubicBezTo>
                    <a:pt x="1515725" y="1638472"/>
                    <a:pt x="1511781" y="1634915"/>
                    <a:pt x="1510208" y="1630197"/>
                  </a:cubicBezTo>
                  <a:cubicBezTo>
                    <a:pt x="1508829" y="1626059"/>
                    <a:pt x="1508021" y="1621685"/>
                    <a:pt x="1506070" y="1617784"/>
                  </a:cubicBezTo>
                  <a:cubicBezTo>
                    <a:pt x="1503846" y="1613336"/>
                    <a:pt x="1500019" y="1609820"/>
                    <a:pt x="1497795" y="1605372"/>
                  </a:cubicBezTo>
                  <a:cubicBezTo>
                    <a:pt x="1495844" y="1601471"/>
                    <a:pt x="1496741" y="1596043"/>
                    <a:pt x="1493657" y="1592959"/>
                  </a:cubicBezTo>
                  <a:cubicBezTo>
                    <a:pt x="1486625" y="1585927"/>
                    <a:pt x="1468832" y="1576409"/>
                    <a:pt x="1468832" y="1576409"/>
                  </a:cubicBezTo>
                  <a:cubicBezTo>
                    <a:pt x="1450118" y="1548338"/>
                    <a:pt x="1459314" y="1558617"/>
                    <a:pt x="1444007" y="1543308"/>
                  </a:cubicBezTo>
                  <a:cubicBezTo>
                    <a:pt x="1441249" y="1535033"/>
                    <a:pt x="1440966" y="1525461"/>
                    <a:pt x="1435732" y="1518483"/>
                  </a:cubicBezTo>
                  <a:cubicBezTo>
                    <a:pt x="1417353" y="1493979"/>
                    <a:pt x="1427142" y="1507667"/>
                    <a:pt x="1406769" y="1477108"/>
                  </a:cubicBezTo>
                  <a:cubicBezTo>
                    <a:pt x="1404011" y="1472970"/>
                    <a:pt x="1400067" y="1469413"/>
                    <a:pt x="1398494" y="1464695"/>
                  </a:cubicBezTo>
                  <a:cubicBezTo>
                    <a:pt x="1397115" y="1460557"/>
                    <a:pt x="1396973" y="1455771"/>
                    <a:pt x="1394356" y="1452282"/>
                  </a:cubicBezTo>
                  <a:cubicBezTo>
                    <a:pt x="1388505" y="1444480"/>
                    <a:pt x="1379078" y="1439709"/>
                    <a:pt x="1373668" y="1431594"/>
                  </a:cubicBezTo>
                  <a:lnTo>
                    <a:pt x="1357118" y="1406769"/>
                  </a:lnTo>
                  <a:cubicBezTo>
                    <a:pt x="1353741" y="1396636"/>
                    <a:pt x="1351099" y="1386757"/>
                    <a:pt x="1344705" y="1377806"/>
                  </a:cubicBezTo>
                  <a:cubicBezTo>
                    <a:pt x="1341304" y="1373045"/>
                    <a:pt x="1336430" y="1369531"/>
                    <a:pt x="1332293" y="1365394"/>
                  </a:cubicBezTo>
                  <a:cubicBezTo>
                    <a:pt x="1326630" y="1354067"/>
                    <a:pt x="1323541" y="1346178"/>
                    <a:pt x="1315743" y="1336431"/>
                  </a:cubicBezTo>
                  <a:cubicBezTo>
                    <a:pt x="1313306" y="1333385"/>
                    <a:pt x="1309808" y="1331277"/>
                    <a:pt x="1307467" y="1328156"/>
                  </a:cubicBezTo>
                  <a:cubicBezTo>
                    <a:pt x="1301500" y="1320200"/>
                    <a:pt x="1296434" y="1311605"/>
                    <a:pt x="1290917" y="1303330"/>
                  </a:cubicBezTo>
                  <a:lnTo>
                    <a:pt x="1274367" y="1278505"/>
                  </a:lnTo>
                  <a:lnTo>
                    <a:pt x="1266092" y="1266092"/>
                  </a:lnTo>
                  <a:cubicBezTo>
                    <a:pt x="1263334" y="1261955"/>
                    <a:pt x="1259389" y="1258397"/>
                    <a:pt x="1257817" y="1253680"/>
                  </a:cubicBezTo>
                  <a:cubicBezTo>
                    <a:pt x="1251255" y="1233995"/>
                    <a:pt x="1252508" y="1230492"/>
                    <a:pt x="1241267" y="1216442"/>
                  </a:cubicBezTo>
                  <a:cubicBezTo>
                    <a:pt x="1238830" y="1213396"/>
                    <a:pt x="1235332" y="1211287"/>
                    <a:pt x="1232991" y="1208166"/>
                  </a:cubicBezTo>
                  <a:cubicBezTo>
                    <a:pt x="1227024" y="1200210"/>
                    <a:pt x="1223473" y="1190373"/>
                    <a:pt x="1216441" y="1183341"/>
                  </a:cubicBezTo>
                  <a:cubicBezTo>
                    <a:pt x="1165410" y="1132310"/>
                    <a:pt x="1214841" y="1184446"/>
                    <a:pt x="1187478" y="1150241"/>
                  </a:cubicBezTo>
                  <a:cubicBezTo>
                    <a:pt x="1163896" y="1120763"/>
                    <a:pt x="1196396" y="1167754"/>
                    <a:pt x="1170928" y="1129553"/>
                  </a:cubicBezTo>
                  <a:cubicBezTo>
                    <a:pt x="1168827" y="1121149"/>
                    <a:pt x="1166216" y="1108904"/>
                    <a:pt x="1162653" y="1100590"/>
                  </a:cubicBezTo>
                  <a:cubicBezTo>
                    <a:pt x="1160223" y="1094921"/>
                    <a:pt x="1157438" y="1089395"/>
                    <a:pt x="1154378" y="1084040"/>
                  </a:cubicBezTo>
                  <a:cubicBezTo>
                    <a:pt x="1151911" y="1079722"/>
                    <a:pt x="1149619" y="1075143"/>
                    <a:pt x="1146103" y="1071627"/>
                  </a:cubicBezTo>
                  <a:cubicBezTo>
                    <a:pt x="1142587" y="1068111"/>
                    <a:pt x="1137828" y="1066110"/>
                    <a:pt x="1133690" y="1063352"/>
                  </a:cubicBezTo>
                  <a:cubicBezTo>
                    <a:pt x="1110247" y="1028186"/>
                    <a:pt x="1148855" y="1082652"/>
                    <a:pt x="1100590" y="1034389"/>
                  </a:cubicBezTo>
                  <a:cubicBezTo>
                    <a:pt x="1070888" y="1004688"/>
                    <a:pt x="1082785" y="1018927"/>
                    <a:pt x="1063352" y="993013"/>
                  </a:cubicBezTo>
                  <a:cubicBezTo>
                    <a:pt x="1052950" y="961812"/>
                    <a:pt x="1066982" y="1000274"/>
                    <a:pt x="1050939" y="968188"/>
                  </a:cubicBezTo>
                  <a:cubicBezTo>
                    <a:pt x="1048988" y="964287"/>
                    <a:pt x="1049220" y="959404"/>
                    <a:pt x="1046801" y="955775"/>
                  </a:cubicBezTo>
                  <a:cubicBezTo>
                    <a:pt x="1043555" y="950907"/>
                    <a:pt x="1038135" y="947858"/>
                    <a:pt x="1034389" y="943363"/>
                  </a:cubicBezTo>
                  <a:cubicBezTo>
                    <a:pt x="1031206" y="939543"/>
                    <a:pt x="1028750" y="935167"/>
                    <a:pt x="1026114" y="930950"/>
                  </a:cubicBezTo>
                  <a:cubicBezTo>
                    <a:pt x="1018979" y="919534"/>
                    <a:pt x="1010816" y="906287"/>
                    <a:pt x="1005426" y="893712"/>
                  </a:cubicBezTo>
                  <a:cubicBezTo>
                    <a:pt x="1003708" y="889703"/>
                    <a:pt x="1003707" y="884928"/>
                    <a:pt x="1001288" y="881299"/>
                  </a:cubicBezTo>
                  <a:cubicBezTo>
                    <a:pt x="998042" y="876431"/>
                    <a:pt x="992622" y="873382"/>
                    <a:pt x="988876" y="868887"/>
                  </a:cubicBezTo>
                  <a:cubicBezTo>
                    <a:pt x="985692" y="865067"/>
                    <a:pt x="983359" y="860612"/>
                    <a:pt x="980600" y="856474"/>
                  </a:cubicBezTo>
                  <a:cubicBezTo>
                    <a:pt x="971284" y="828522"/>
                    <a:pt x="984204" y="858819"/>
                    <a:pt x="964050" y="835786"/>
                  </a:cubicBezTo>
                  <a:cubicBezTo>
                    <a:pt x="957501" y="828301"/>
                    <a:pt x="954532" y="817993"/>
                    <a:pt x="947500" y="810961"/>
                  </a:cubicBezTo>
                  <a:cubicBezTo>
                    <a:pt x="931571" y="795032"/>
                    <a:pt x="939956" y="801794"/>
                    <a:pt x="922675" y="790273"/>
                  </a:cubicBezTo>
                  <a:cubicBezTo>
                    <a:pt x="921296" y="786136"/>
                    <a:pt x="921154" y="781350"/>
                    <a:pt x="918537" y="777861"/>
                  </a:cubicBezTo>
                  <a:cubicBezTo>
                    <a:pt x="912685" y="770059"/>
                    <a:pt x="905963" y="762583"/>
                    <a:pt x="897849" y="757173"/>
                  </a:cubicBezTo>
                  <a:cubicBezTo>
                    <a:pt x="886619" y="749686"/>
                    <a:pt x="876912" y="744387"/>
                    <a:pt x="868886" y="732347"/>
                  </a:cubicBezTo>
                  <a:lnTo>
                    <a:pt x="844061" y="695109"/>
                  </a:lnTo>
                  <a:cubicBezTo>
                    <a:pt x="841303" y="690972"/>
                    <a:pt x="839302" y="686213"/>
                    <a:pt x="835786" y="682697"/>
                  </a:cubicBezTo>
                  <a:cubicBezTo>
                    <a:pt x="831648" y="678559"/>
                    <a:pt x="827119" y="674779"/>
                    <a:pt x="823373" y="670284"/>
                  </a:cubicBezTo>
                  <a:cubicBezTo>
                    <a:pt x="820190" y="666464"/>
                    <a:pt x="818614" y="661387"/>
                    <a:pt x="815098" y="657871"/>
                  </a:cubicBezTo>
                  <a:cubicBezTo>
                    <a:pt x="811582" y="654355"/>
                    <a:pt x="806569" y="652702"/>
                    <a:pt x="802686" y="649596"/>
                  </a:cubicBezTo>
                  <a:cubicBezTo>
                    <a:pt x="799640" y="647159"/>
                    <a:pt x="797169" y="644079"/>
                    <a:pt x="794410" y="641321"/>
                  </a:cubicBezTo>
                  <a:cubicBezTo>
                    <a:pt x="786498" y="617580"/>
                    <a:pt x="795940" y="639742"/>
                    <a:pt x="777860" y="616496"/>
                  </a:cubicBezTo>
                  <a:cubicBezTo>
                    <a:pt x="771754" y="608645"/>
                    <a:pt x="768343" y="598702"/>
                    <a:pt x="761310" y="591670"/>
                  </a:cubicBezTo>
                  <a:lnTo>
                    <a:pt x="732347" y="562708"/>
                  </a:lnTo>
                  <a:lnTo>
                    <a:pt x="719934" y="550295"/>
                  </a:lnTo>
                  <a:cubicBezTo>
                    <a:pt x="718555" y="546157"/>
                    <a:pt x="717747" y="541783"/>
                    <a:pt x="715797" y="537882"/>
                  </a:cubicBezTo>
                  <a:cubicBezTo>
                    <a:pt x="713573" y="533434"/>
                    <a:pt x="709221" y="530143"/>
                    <a:pt x="707522" y="525470"/>
                  </a:cubicBezTo>
                  <a:cubicBezTo>
                    <a:pt x="703635" y="514782"/>
                    <a:pt x="708128" y="499474"/>
                    <a:pt x="699247" y="492369"/>
                  </a:cubicBezTo>
                  <a:cubicBezTo>
                    <a:pt x="692351" y="486852"/>
                    <a:pt x="684804" y="482064"/>
                    <a:pt x="678559" y="475819"/>
                  </a:cubicBezTo>
                  <a:cubicBezTo>
                    <a:pt x="675043" y="472303"/>
                    <a:pt x="674026" y="466681"/>
                    <a:pt x="670284" y="463406"/>
                  </a:cubicBezTo>
                  <a:cubicBezTo>
                    <a:pt x="662799" y="456857"/>
                    <a:pt x="653733" y="452373"/>
                    <a:pt x="645458" y="446856"/>
                  </a:cubicBezTo>
                  <a:cubicBezTo>
                    <a:pt x="641321" y="444098"/>
                    <a:pt x="636562" y="442097"/>
                    <a:pt x="633046" y="438581"/>
                  </a:cubicBezTo>
                  <a:cubicBezTo>
                    <a:pt x="628908" y="434443"/>
                    <a:pt x="625252" y="429761"/>
                    <a:pt x="620633" y="426168"/>
                  </a:cubicBezTo>
                  <a:cubicBezTo>
                    <a:pt x="620626" y="426163"/>
                    <a:pt x="589605" y="405483"/>
                    <a:pt x="583395" y="401343"/>
                  </a:cubicBezTo>
                  <a:cubicBezTo>
                    <a:pt x="579257" y="398585"/>
                    <a:pt x="574865" y="396175"/>
                    <a:pt x="570982" y="393068"/>
                  </a:cubicBezTo>
                  <a:cubicBezTo>
                    <a:pt x="547037" y="373911"/>
                    <a:pt x="528268" y="361393"/>
                    <a:pt x="508919" y="339280"/>
                  </a:cubicBezTo>
                  <a:cubicBezTo>
                    <a:pt x="505644" y="335538"/>
                    <a:pt x="503402" y="331005"/>
                    <a:pt x="500644" y="326867"/>
                  </a:cubicBezTo>
                  <a:cubicBezTo>
                    <a:pt x="499265" y="321350"/>
                    <a:pt x="500058" y="314757"/>
                    <a:pt x="496506" y="310317"/>
                  </a:cubicBezTo>
                  <a:cubicBezTo>
                    <a:pt x="493782" y="306911"/>
                    <a:pt x="487995" y="308129"/>
                    <a:pt x="484094" y="306179"/>
                  </a:cubicBezTo>
                  <a:cubicBezTo>
                    <a:pt x="479646" y="303955"/>
                    <a:pt x="475999" y="300371"/>
                    <a:pt x="471681" y="297904"/>
                  </a:cubicBezTo>
                  <a:cubicBezTo>
                    <a:pt x="466326" y="294844"/>
                    <a:pt x="460150" y="293214"/>
                    <a:pt x="455131" y="289629"/>
                  </a:cubicBezTo>
                  <a:cubicBezTo>
                    <a:pt x="450369" y="286228"/>
                    <a:pt x="447213" y="280962"/>
                    <a:pt x="442718" y="277216"/>
                  </a:cubicBezTo>
                  <a:cubicBezTo>
                    <a:pt x="438898" y="274033"/>
                    <a:pt x="434443" y="271699"/>
                    <a:pt x="430305" y="268941"/>
                  </a:cubicBezTo>
                  <a:cubicBezTo>
                    <a:pt x="409759" y="238121"/>
                    <a:pt x="436166" y="275974"/>
                    <a:pt x="409618" y="244116"/>
                  </a:cubicBezTo>
                  <a:cubicBezTo>
                    <a:pt x="406435" y="240296"/>
                    <a:pt x="404859" y="235219"/>
                    <a:pt x="401343" y="231703"/>
                  </a:cubicBezTo>
                  <a:cubicBezTo>
                    <a:pt x="397827" y="228187"/>
                    <a:pt x="392647" y="226732"/>
                    <a:pt x="388930" y="223428"/>
                  </a:cubicBezTo>
                  <a:cubicBezTo>
                    <a:pt x="380183" y="215653"/>
                    <a:pt x="372380" y="206878"/>
                    <a:pt x="364105" y="198603"/>
                  </a:cubicBezTo>
                  <a:cubicBezTo>
                    <a:pt x="361346" y="195844"/>
                    <a:pt x="357993" y="193573"/>
                    <a:pt x="355829" y="190327"/>
                  </a:cubicBezTo>
                  <a:lnTo>
                    <a:pt x="339279" y="165502"/>
                  </a:lnTo>
                  <a:cubicBezTo>
                    <a:pt x="336521" y="157227"/>
                    <a:pt x="337815" y="146126"/>
                    <a:pt x="331004" y="140677"/>
                  </a:cubicBezTo>
                  <a:cubicBezTo>
                    <a:pt x="324108" y="135160"/>
                    <a:pt x="317805" y="128808"/>
                    <a:pt x="310316" y="124127"/>
                  </a:cubicBezTo>
                  <a:cubicBezTo>
                    <a:pt x="306618" y="121816"/>
                    <a:pt x="301805" y="121939"/>
                    <a:pt x="297904" y="119989"/>
                  </a:cubicBezTo>
                  <a:cubicBezTo>
                    <a:pt x="293456" y="117765"/>
                    <a:pt x="289629" y="114472"/>
                    <a:pt x="285491" y="111714"/>
                  </a:cubicBezTo>
                  <a:cubicBezTo>
                    <a:pt x="262052" y="76554"/>
                    <a:pt x="300648" y="131002"/>
                    <a:pt x="252391" y="82751"/>
                  </a:cubicBezTo>
                  <a:cubicBezTo>
                    <a:pt x="237082" y="67444"/>
                    <a:pt x="247360" y="76639"/>
                    <a:pt x="219290" y="57926"/>
                  </a:cubicBezTo>
                  <a:cubicBezTo>
                    <a:pt x="215152" y="55168"/>
                    <a:pt x="210393" y="53168"/>
                    <a:pt x="206877" y="49651"/>
                  </a:cubicBezTo>
                  <a:cubicBezTo>
                    <a:pt x="195086" y="37859"/>
                    <a:pt x="201848" y="43539"/>
                    <a:pt x="186190" y="33100"/>
                  </a:cubicBezTo>
                  <a:cubicBezTo>
                    <a:pt x="183432" y="28963"/>
                    <a:pt x="181151" y="24463"/>
                    <a:pt x="177915" y="20688"/>
                  </a:cubicBezTo>
                  <a:cubicBezTo>
                    <a:pt x="158284" y="-2214"/>
                    <a:pt x="164318" y="4559"/>
                    <a:pt x="132401" y="0"/>
                  </a:cubicBezTo>
                  <a:cubicBezTo>
                    <a:pt x="128501" y="975"/>
                    <a:pt x="108297" y="5575"/>
                    <a:pt x="103438" y="8275"/>
                  </a:cubicBezTo>
                  <a:cubicBezTo>
                    <a:pt x="94744" y="13105"/>
                    <a:pt x="86888" y="19308"/>
                    <a:pt x="78613" y="24825"/>
                  </a:cubicBezTo>
                  <a:lnTo>
                    <a:pt x="66200" y="33100"/>
                  </a:lnTo>
                  <a:cubicBezTo>
                    <a:pt x="62063" y="35858"/>
                    <a:pt x="57304" y="37859"/>
                    <a:pt x="53788" y="41375"/>
                  </a:cubicBezTo>
                  <a:cubicBezTo>
                    <a:pt x="51030" y="44134"/>
                    <a:pt x="48559" y="47214"/>
                    <a:pt x="45513" y="49651"/>
                  </a:cubicBezTo>
                  <a:cubicBezTo>
                    <a:pt x="22103" y="68379"/>
                    <a:pt x="40293" y="50734"/>
                    <a:pt x="0" y="62063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AAA79959-0C61-E50C-6E67-DC9FCF84BE95}"/>
                </a:ext>
              </a:extLst>
            </p:cNvPr>
            <p:cNvCxnSpPr>
              <a:cxnSpLocks/>
              <a:endCxn id="82" idx="44"/>
            </p:cNvCxnSpPr>
            <p:nvPr/>
          </p:nvCxnSpPr>
          <p:spPr>
            <a:xfrm flipV="1">
              <a:off x="4506168" y="3909991"/>
              <a:ext cx="500275" cy="71564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248FB699-EA60-2B33-F82F-8F19D89AD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046723" y="4625638"/>
              <a:ext cx="1146718" cy="24654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A32F41F-CB02-12AE-7C78-F82B0C70CF67}"/>
              </a:ext>
            </a:extLst>
          </p:cNvPr>
          <p:cNvSpPr txBox="1"/>
          <p:nvPr/>
        </p:nvSpPr>
        <p:spPr>
          <a:xfrm>
            <a:off x="0" y="6581001"/>
            <a:ext cx="4937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*Wiggins, Chaotic Transport in Dynamical Systems, Springer 2013</a:t>
            </a:r>
          </a:p>
        </p:txBody>
      </p:sp>
    </p:spTree>
    <p:extLst>
      <p:ext uri="{BB962C8B-B14F-4D97-AF65-F5344CB8AC3E}">
        <p14:creationId xmlns:p14="http://schemas.microsoft.com/office/powerpoint/2010/main" val="180649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AE6A41-D7ED-8D57-79F6-0B7E3089F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42" y="706582"/>
            <a:ext cx="11549149" cy="6026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D88C77-4616-8DE5-5C71-66E8F2BAB9C6}"/>
              </a:ext>
            </a:extLst>
          </p:cNvPr>
          <p:cNvSpPr txBox="1"/>
          <p:nvPr/>
        </p:nvSpPr>
        <p:spPr>
          <a:xfrm>
            <a:off x="2670675" y="0"/>
            <a:ext cx="5542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Transmitted Wave: Lobe Dynamics</a:t>
            </a:r>
          </a:p>
        </p:txBody>
      </p:sp>
    </p:spTree>
    <p:extLst>
      <p:ext uri="{BB962C8B-B14F-4D97-AF65-F5344CB8AC3E}">
        <p14:creationId xmlns:p14="http://schemas.microsoft.com/office/powerpoint/2010/main" val="2863172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FCA57A-1C89-C13B-36BA-53AA38CB0E78}"/>
              </a:ext>
            </a:extLst>
          </p:cNvPr>
          <p:cNvSpPr txBox="1"/>
          <p:nvPr/>
        </p:nvSpPr>
        <p:spPr>
          <a:xfrm>
            <a:off x="2670675" y="0"/>
            <a:ext cx="51434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Reflected Wave: Lobe Dynamics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C53B5A-FC4C-5264-06DD-EB237DDEA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72" y="811784"/>
            <a:ext cx="9923868" cy="571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20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>
            <a:extLst>
              <a:ext uri="{FF2B5EF4-FFF2-40B4-BE49-F238E27FC236}">
                <a16:creationId xmlns:a16="http://schemas.microsoft.com/office/drawing/2014/main" id="{7B120D4E-386E-5B50-6D2C-A54CBCC0A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407" y="2296193"/>
            <a:ext cx="7709435" cy="3915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391017-91FF-66F9-E864-71E7632C2B79}"/>
              </a:ext>
            </a:extLst>
          </p:cNvPr>
          <p:cNvSpPr txBox="1"/>
          <p:nvPr/>
        </p:nvSpPr>
        <p:spPr>
          <a:xfrm>
            <a:off x="297136" y="0"/>
            <a:ext cx="115977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What determines the threshold for wave transmission across the defect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2C5E9A-0D61-52C9-05CE-A69A3C043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7" y="649011"/>
            <a:ext cx="3822919" cy="2276146"/>
          </a:xfrm>
          <a:prstGeom prst="rect">
            <a:avLst/>
          </a:prstGeom>
        </p:spPr>
      </p:pic>
      <p:sp>
        <p:nvSpPr>
          <p:cNvPr id="5" name="Up Arrow 4">
            <a:extLst>
              <a:ext uri="{FF2B5EF4-FFF2-40B4-BE49-F238E27FC236}">
                <a16:creationId xmlns:a16="http://schemas.microsoft.com/office/drawing/2014/main" id="{196A57EB-8F93-F3E0-6FD0-A42E58821CA7}"/>
              </a:ext>
            </a:extLst>
          </p:cNvPr>
          <p:cNvSpPr/>
          <p:nvPr/>
        </p:nvSpPr>
        <p:spPr>
          <a:xfrm rot="2037021" flipH="1" flipV="1">
            <a:off x="2372347" y="2239168"/>
            <a:ext cx="109566" cy="264231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9E1037-EC0B-2686-D4ED-782E6B733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7" y="1470342"/>
            <a:ext cx="281549" cy="237557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7A4519F-8A7D-99A5-E6A3-56A6548ADF99}"/>
              </a:ext>
            </a:extLst>
          </p:cNvPr>
          <p:cNvCxnSpPr>
            <a:cxnSpLocks/>
          </p:cNvCxnSpPr>
          <p:nvPr/>
        </p:nvCxnSpPr>
        <p:spPr>
          <a:xfrm flipV="1">
            <a:off x="3958472" y="2884363"/>
            <a:ext cx="1899045" cy="2414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80A0587-F779-2403-29EC-DD906A68C100}"/>
              </a:ext>
            </a:extLst>
          </p:cNvPr>
          <p:cNvCxnSpPr>
            <a:cxnSpLocks/>
          </p:cNvCxnSpPr>
          <p:nvPr/>
        </p:nvCxnSpPr>
        <p:spPr>
          <a:xfrm flipH="1">
            <a:off x="3782060" y="2908503"/>
            <a:ext cx="23165" cy="1154272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522C84C-EFE9-4284-2766-D058612EC903}"/>
              </a:ext>
            </a:extLst>
          </p:cNvPr>
          <p:cNvSpPr txBox="1"/>
          <p:nvPr/>
        </p:nvSpPr>
        <p:spPr>
          <a:xfrm>
            <a:off x="1177251" y="4253885"/>
            <a:ext cx="11141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Range of</a:t>
            </a:r>
          </a:p>
          <a:p>
            <a:r>
              <a:rPr lang="en-US" sz="1400" dirty="0"/>
              <a:t>allowable</a:t>
            </a:r>
          </a:p>
          <a:p>
            <a:r>
              <a:rPr lang="en-US" sz="1400" dirty="0"/>
              <a:t>incoming</a:t>
            </a:r>
          </a:p>
          <a:p>
            <a:r>
              <a:rPr lang="en-US" sz="1400" dirty="0"/>
              <a:t>wave speeds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A4E7E6F-1BC3-92BA-D297-5374A73523EE}"/>
              </a:ext>
            </a:extLst>
          </p:cNvPr>
          <p:cNvCxnSpPr>
            <a:cxnSpLocks/>
          </p:cNvCxnSpPr>
          <p:nvPr/>
        </p:nvCxnSpPr>
        <p:spPr>
          <a:xfrm flipV="1">
            <a:off x="1964559" y="3383679"/>
            <a:ext cx="1815106" cy="126522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B1D0A11-06D0-359B-8CCB-D169EC9AA71F}"/>
              </a:ext>
            </a:extLst>
          </p:cNvPr>
          <p:cNvSpPr txBox="1"/>
          <p:nvPr/>
        </p:nvSpPr>
        <p:spPr>
          <a:xfrm>
            <a:off x="5490033" y="6247697"/>
            <a:ext cx="5334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Flow with fixed total energy in breather + solitary wave</a:t>
            </a:r>
          </a:p>
        </p:txBody>
      </p:sp>
      <p:sp>
        <p:nvSpPr>
          <p:cNvPr id="61" name="Right Arrow 60">
            <a:extLst>
              <a:ext uri="{FF2B5EF4-FFF2-40B4-BE49-F238E27FC236}">
                <a16:creationId xmlns:a16="http://schemas.microsoft.com/office/drawing/2014/main" id="{7BC450BD-36E6-428A-F410-D7ABD9E649ED}"/>
              </a:ext>
            </a:extLst>
          </p:cNvPr>
          <p:cNvSpPr/>
          <p:nvPr/>
        </p:nvSpPr>
        <p:spPr>
          <a:xfrm>
            <a:off x="3753422" y="4042123"/>
            <a:ext cx="430733" cy="1313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ight Arrow 62">
            <a:extLst>
              <a:ext uri="{FF2B5EF4-FFF2-40B4-BE49-F238E27FC236}">
                <a16:creationId xmlns:a16="http://schemas.microsoft.com/office/drawing/2014/main" id="{488D1B78-6771-1047-5939-7B4BC3C25447}"/>
              </a:ext>
            </a:extLst>
          </p:cNvPr>
          <p:cNvSpPr/>
          <p:nvPr/>
        </p:nvSpPr>
        <p:spPr>
          <a:xfrm>
            <a:off x="3782060" y="2853681"/>
            <a:ext cx="561517" cy="1010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F6924BC-5DEE-7C79-6A3B-646CA2DB15E6}"/>
              </a:ext>
            </a:extLst>
          </p:cNvPr>
          <p:cNvCxnSpPr>
            <a:cxnSpLocks/>
          </p:cNvCxnSpPr>
          <p:nvPr/>
        </p:nvCxnSpPr>
        <p:spPr>
          <a:xfrm flipV="1">
            <a:off x="3412690" y="4164071"/>
            <a:ext cx="534176" cy="61999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35205D2A-EF8B-3D4C-9AB1-A65414F860DA}"/>
              </a:ext>
            </a:extLst>
          </p:cNvPr>
          <p:cNvSpPr txBox="1"/>
          <p:nvPr/>
        </p:nvSpPr>
        <p:spPr>
          <a:xfrm>
            <a:off x="2829719" y="4648674"/>
            <a:ext cx="12568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Zero incoming</a:t>
            </a:r>
          </a:p>
          <a:p>
            <a:r>
              <a:rPr lang="en-US" sz="1400" dirty="0"/>
              <a:t>wave speed,</a:t>
            </a:r>
          </a:p>
          <a:p>
            <a:r>
              <a:rPr lang="en-US" sz="1400" dirty="0"/>
              <a:t>all energy </a:t>
            </a:r>
          </a:p>
          <a:p>
            <a:r>
              <a:rPr lang="en-US" sz="1400" dirty="0"/>
              <a:t>in breather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A6BE8A1-A032-427E-2C9A-6AAC2EF9135D}"/>
              </a:ext>
            </a:extLst>
          </p:cNvPr>
          <p:cNvSpPr txBox="1"/>
          <p:nvPr/>
        </p:nvSpPr>
        <p:spPr>
          <a:xfrm>
            <a:off x="1376343" y="3135679"/>
            <a:ext cx="1326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Max. incoming wave speed,</a:t>
            </a:r>
          </a:p>
          <a:p>
            <a:r>
              <a:rPr lang="en-US" sz="1400" dirty="0"/>
              <a:t>no energy </a:t>
            </a:r>
          </a:p>
          <a:p>
            <a:r>
              <a:rPr lang="en-US" sz="1400" dirty="0"/>
              <a:t>in breather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852F7DD-9FA2-6547-5339-78FA9ABACD15}"/>
              </a:ext>
            </a:extLst>
          </p:cNvPr>
          <p:cNvCxnSpPr>
            <a:cxnSpLocks/>
          </p:cNvCxnSpPr>
          <p:nvPr/>
        </p:nvCxnSpPr>
        <p:spPr>
          <a:xfrm flipV="1">
            <a:off x="2537145" y="2940379"/>
            <a:ext cx="1176931" cy="37761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3846253D-7539-149D-3AAE-A065AF80F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927" y="2735485"/>
            <a:ext cx="422164" cy="211082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1D46D51-5CDB-341C-9F80-C2908B535F9D}"/>
              </a:ext>
            </a:extLst>
          </p:cNvPr>
          <p:cNvCxnSpPr>
            <a:cxnSpLocks/>
          </p:cNvCxnSpPr>
          <p:nvPr/>
        </p:nvCxnSpPr>
        <p:spPr>
          <a:xfrm flipV="1">
            <a:off x="3958472" y="4083936"/>
            <a:ext cx="1483964" cy="50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F9AA8FF-1696-A84A-BE12-8BED5119BE25}"/>
              </a:ext>
            </a:extLst>
          </p:cNvPr>
          <p:cNvCxnSpPr>
            <a:cxnSpLocks/>
          </p:cNvCxnSpPr>
          <p:nvPr/>
        </p:nvCxnSpPr>
        <p:spPr>
          <a:xfrm flipV="1">
            <a:off x="9708613" y="2874936"/>
            <a:ext cx="1899045" cy="2414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F3F6775-F9D9-6DC8-CDD6-66BDEFC39111}"/>
              </a:ext>
            </a:extLst>
          </p:cNvPr>
          <p:cNvGrpSpPr/>
          <p:nvPr/>
        </p:nvGrpSpPr>
        <p:grpSpPr>
          <a:xfrm>
            <a:off x="4018206" y="1937960"/>
            <a:ext cx="7589452" cy="1344656"/>
            <a:chOff x="4018206" y="1937960"/>
            <a:chExt cx="7589452" cy="1344656"/>
          </a:xfrm>
        </p:grpSpPr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7B8693DA-43EE-73DB-87AF-CCAD4F435A95}"/>
                </a:ext>
              </a:extLst>
            </p:cNvPr>
            <p:cNvCxnSpPr>
              <a:cxnSpLocks/>
            </p:cNvCxnSpPr>
            <p:nvPr/>
          </p:nvCxnSpPr>
          <p:spPr>
            <a:xfrm>
              <a:off x="4983649" y="2901393"/>
              <a:ext cx="0" cy="38122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22F13AD4-5201-554D-BAA6-F54AE5B569EB}"/>
                </a:ext>
              </a:extLst>
            </p:cNvPr>
            <p:cNvGrpSpPr/>
            <p:nvPr/>
          </p:nvGrpSpPr>
          <p:grpSpPr>
            <a:xfrm>
              <a:off x="4018206" y="3242877"/>
              <a:ext cx="7589452" cy="9427"/>
              <a:chOff x="4018206" y="3242877"/>
              <a:chExt cx="7589452" cy="9427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E483254-8388-E342-A779-45B4898108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18206" y="3252304"/>
                <a:ext cx="1839311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882C37A-4CD5-81E3-117A-9FC26FDE8F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68347" y="3242877"/>
                <a:ext cx="1839311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20CAF7D-17E0-BE48-D4C7-307C52438838}"/>
                </a:ext>
              </a:extLst>
            </p:cNvPr>
            <p:cNvGrpSpPr/>
            <p:nvPr/>
          </p:nvGrpSpPr>
          <p:grpSpPr>
            <a:xfrm>
              <a:off x="4801817" y="1937960"/>
              <a:ext cx="2623219" cy="1168148"/>
              <a:chOff x="4801817" y="1937960"/>
              <a:chExt cx="2623219" cy="1168148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EC06BCA-F4CE-0FE4-589D-B5CA4D757FB8}"/>
                  </a:ext>
                </a:extLst>
              </p:cNvPr>
              <p:cNvSpPr txBox="1"/>
              <p:nvPr/>
            </p:nvSpPr>
            <p:spPr>
              <a:xfrm>
                <a:off x="4801817" y="1937960"/>
                <a:ext cx="26232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Gap &gt;0 above critical energy</a:t>
                </a: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D4AB840C-7FB7-22A0-3E96-F311E6482F70}"/>
                  </a:ext>
                </a:extLst>
              </p:cNvPr>
              <p:cNvCxnSpPr/>
              <p:nvPr/>
            </p:nvCxnSpPr>
            <p:spPr>
              <a:xfrm flipH="1">
                <a:off x="5012181" y="2219256"/>
                <a:ext cx="597019" cy="88685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8D67796-71E7-8175-8082-1771651613B0}"/>
              </a:ext>
            </a:extLst>
          </p:cNvPr>
          <p:cNvSpPr txBox="1"/>
          <p:nvPr/>
        </p:nvSpPr>
        <p:spPr>
          <a:xfrm>
            <a:off x="4287306" y="922813"/>
            <a:ext cx="4481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Critical energy= energy of the incoming wave with   </a:t>
            </a:r>
          </a:p>
          <a:p>
            <a:r>
              <a:rPr lang="en-US" sz="1600" dirty="0"/>
              <a:t>	            (and no energy in breather)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0DBCF8E-CD28-5F19-1DFD-ADD0E80D6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4123" y="2137656"/>
            <a:ext cx="318982" cy="1632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F73C867-05D8-2687-5C59-7283FC427C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7695" y="1024801"/>
            <a:ext cx="1086794" cy="173257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9E2F8401-0505-B9D6-FFAF-B952DD27EE33}"/>
              </a:ext>
            </a:extLst>
          </p:cNvPr>
          <p:cNvGrpSpPr/>
          <p:nvPr/>
        </p:nvGrpSpPr>
        <p:grpSpPr>
          <a:xfrm>
            <a:off x="5186644" y="1432083"/>
            <a:ext cx="6205411" cy="1771653"/>
            <a:chOff x="5186644" y="1432083"/>
            <a:chExt cx="6205411" cy="177165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30C92A4-AB61-4C06-E634-170C71E3014B}"/>
                </a:ext>
              </a:extLst>
            </p:cNvPr>
            <p:cNvGrpSpPr/>
            <p:nvPr/>
          </p:nvGrpSpPr>
          <p:grpSpPr>
            <a:xfrm>
              <a:off x="5186644" y="2526379"/>
              <a:ext cx="5283826" cy="677357"/>
              <a:chOff x="5186644" y="2526379"/>
              <a:chExt cx="5283826" cy="677357"/>
            </a:xfrm>
          </p:grpSpPr>
          <p:sp>
            <p:nvSpPr>
              <p:cNvPr id="49" name="Right Arrow 48">
                <a:extLst>
                  <a:ext uri="{FF2B5EF4-FFF2-40B4-BE49-F238E27FC236}">
                    <a16:creationId xmlns:a16="http://schemas.microsoft.com/office/drawing/2014/main" id="{C466F3E0-A255-26B4-6AB8-140B20CC3691}"/>
                  </a:ext>
                </a:extLst>
              </p:cNvPr>
              <p:cNvSpPr/>
              <p:nvPr/>
            </p:nvSpPr>
            <p:spPr>
              <a:xfrm>
                <a:off x="5186644" y="3059203"/>
                <a:ext cx="606778" cy="8866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ight Arrow 49">
                <a:extLst>
                  <a:ext uri="{FF2B5EF4-FFF2-40B4-BE49-F238E27FC236}">
                    <a16:creationId xmlns:a16="http://schemas.microsoft.com/office/drawing/2014/main" id="{BBEA2722-3DD9-099A-84C7-74A20BA15520}"/>
                  </a:ext>
                </a:extLst>
              </p:cNvPr>
              <p:cNvSpPr/>
              <p:nvPr/>
            </p:nvSpPr>
            <p:spPr>
              <a:xfrm rot="21157258">
                <a:off x="5962034" y="2976584"/>
                <a:ext cx="470596" cy="10674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ight Arrow 50">
                <a:extLst>
                  <a:ext uri="{FF2B5EF4-FFF2-40B4-BE49-F238E27FC236}">
                    <a16:creationId xmlns:a16="http://schemas.microsoft.com/office/drawing/2014/main" id="{41FFAFF1-201D-A500-9258-3E83DE609925}"/>
                  </a:ext>
                </a:extLst>
              </p:cNvPr>
              <p:cNvSpPr/>
              <p:nvPr/>
            </p:nvSpPr>
            <p:spPr>
              <a:xfrm rot="20087597">
                <a:off x="6593104" y="2938536"/>
                <a:ext cx="423467" cy="11173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Right Arrow 51">
                <a:extLst>
                  <a:ext uri="{FF2B5EF4-FFF2-40B4-BE49-F238E27FC236}">
                    <a16:creationId xmlns:a16="http://schemas.microsoft.com/office/drawing/2014/main" id="{0BC9DD3C-9721-22A5-07CB-8441CB386AEF}"/>
                  </a:ext>
                </a:extLst>
              </p:cNvPr>
              <p:cNvSpPr/>
              <p:nvPr/>
            </p:nvSpPr>
            <p:spPr>
              <a:xfrm rot="20135060">
                <a:off x="7187040" y="2728571"/>
                <a:ext cx="423467" cy="11173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Right Arrow 53">
                <a:extLst>
                  <a:ext uri="{FF2B5EF4-FFF2-40B4-BE49-F238E27FC236}">
                    <a16:creationId xmlns:a16="http://schemas.microsoft.com/office/drawing/2014/main" id="{47953DBD-5D67-DA58-6589-F8EA62C55A6B}"/>
                  </a:ext>
                </a:extLst>
              </p:cNvPr>
              <p:cNvSpPr/>
              <p:nvPr/>
            </p:nvSpPr>
            <p:spPr>
              <a:xfrm rot="214546">
                <a:off x="9320950" y="3103537"/>
                <a:ext cx="606778" cy="8866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ight Arrow 54">
                <a:extLst>
                  <a:ext uri="{FF2B5EF4-FFF2-40B4-BE49-F238E27FC236}">
                    <a16:creationId xmlns:a16="http://schemas.microsoft.com/office/drawing/2014/main" id="{6AF2A759-D579-0C34-F420-AD264A23C141}"/>
                  </a:ext>
                </a:extLst>
              </p:cNvPr>
              <p:cNvSpPr/>
              <p:nvPr/>
            </p:nvSpPr>
            <p:spPr>
              <a:xfrm rot="2432227">
                <a:off x="8603871" y="2737132"/>
                <a:ext cx="470596" cy="10674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ight Arrow 55">
                <a:extLst>
                  <a:ext uri="{FF2B5EF4-FFF2-40B4-BE49-F238E27FC236}">
                    <a16:creationId xmlns:a16="http://schemas.microsoft.com/office/drawing/2014/main" id="{680F905C-847C-4F42-DD4F-C0A83C502E89}"/>
                  </a:ext>
                </a:extLst>
              </p:cNvPr>
              <p:cNvSpPr/>
              <p:nvPr/>
            </p:nvSpPr>
            <p:spPr>
              <a:xfrm>
                <a:off x="10047003" y="3092005"/>
                <a:ext cx="423467" cy="11173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Right Arrow 61">
                <a:extLst>
                  <a:ext uri="{FF2B5EF4-FFF2-40B4-BE49-F238E27FC236}">
                    <a16:creationId xmlns:a16="http://schemas.microsoft.com/office/drawing/2014/main" id="{2838D90B-3C10-1498-DEDE-2DD0501283EF}"/>
                  </a:ext>
                </a:extLst>
              </p:cNvPr>
              <p:cNvSpPr/>
              <p:nvPr/>
            </p:nvSpPr>
            <p:spPr>
              <a:xfrm>
                <a:off x="7876989" y="2526379"/>
                <a:ext cx="423467" cy="11173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B010AE7A-8124-B8B7-5596-0382C499C7A1}"/>
                </a:ext>
              </a:extLst>
            </p:cNvPr>
            <p:cNvCxnSpPr/>
            <p:nvPr/>
          </p:nvCxnSpPr>
          <p:spPr>
            <a:xfrm flipH="1">
              <a:off x="8839169" y="1787084"/>
              <a:ext cx="785170" cy="8755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FA2E2D9-9BDC-9AAA-DAAA-9B2CD45C4C62}"/>
                </a:ext>
              </a:extLst>
            </p:cNvPr>
            <p:cNvSpPr txBox="1"/>
            <p:nvPr/>
          </p:nvSpPr>
          <p:spPr>
            <a:xfrm>
              <a:off x="9517311" y="1432083"/>
              <a:ext cx="18747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Trajectory in the</a:t>
              </a:r>
            </a:p>
            <a:p>
              <a:r>
                <a:rPr lang="en-US" sz="1600" dirty="0"/>
                <a:t>gap avoids the lobes</a:t>
              </a:r>
            </a:p>
          </p:txBody>
        </p:sp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A7B2AD5-1094-344A-AA6B-3EBB2281280D}"/>
              </a:ext>
            </a:extLst>
          </p:cNvPr>
          <p:cNvCxnSpPr>
            <a:cxnSpLocks/>
          </p:cNvCxnSpPr>
          <p:nvPr/>
        </p:nvCxnSpPr>
        <p:spPr>
          <a:xfrm flipV="1">
            <a:off x="11055033" y="4098206"/>
            <a:ext cx="674044" cy="50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19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4E7577C8-26D7-BA54-9004-688BC6BAC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246" y="2878965"/>
            <a:ext cx="4687567" cy="25270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41BCEF-3E0A-6066-AA96-E90AD271CF64}"/>
              </a:ext>
            </a:extLst>
          </p:cNvPr>
          <p:cNvSpPr txBox="1"/>
          <p:nvPr/>
        </p:nvSpPr>
        <p:spPr>
          <a:xfrm>
            <a:off x="1203329" y="74204"/>
            <a:ext cx="75670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1D chain of bistable elements: Transition waves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94FC9-61C0-14FD-832D-DE62D0B304CA}"/>
              </a:ext>
            </a:extLst>
          </p:cNvPr>
          <p:cNvSpPr txBox="1"/>
          <p:nvPr/>
        </p:nvSpPr>
        <p:spPr>
          <a:xfrm>
            <a:off x="7142921" y="1099928"/>
            <a:ext cx="46515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Onsite bistable spring/mass elements (geometric nonlinearity)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Linear </a:t>
            </a:r>
            <a:r>
              <a:rPr lang="en-US" dirty="0" err="1"/>
              <a:t>intersite</a:t>
            </a:r>
            <a:r>
              <a:rPr lang="en-US" dirty="0"/>
              <a:t> springs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Supports propagation of nonlinear transition waves for all inputs above certain amplitude threshold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5EFC79-C1DD-FB63-97E6-58BE3DE47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939" y="4316594"/>
            <a:ext cx="4118064" cy="245827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216C412-E851-745B-71BA-EAC27367F292}"/>
              </a:ext>
            </a:extLst>
          </p:cNvPr>
          <p:cNvCxnSpPr/>
          <p:nvPr/>
        </p:nvCxnSpPr>
        <p:spPr>
          <a:xfrm>
            <a:off x="9780104" y="5340626"/>
            <a:ext cx="808383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F6FDF6F-B073-2A05-BCF8-AA4783D94616}"/>
              </a:ext>
            </a:extLst>
          </p:cNvPr>
          <p:cNvSpPr/>
          <p:nvPr/>
        </p:nvSpPr>
        <p:spPr>
          <a:xfrm>
            <a:off x="9489216" y="4413446"/>
            <a:ext cx="1762299" cy="55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13DAE6-7578-D295-81DE-85295A7A8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458" y="901016"/>
            <a:ext cx="6943481" cy="20027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12BB065-4ED5-D39C-1AE8-2143A242501D}"/>
              </a:ext>
            </a:extLst>
          </p:cNvPr>
          <p:cNvSpPr txBox="1"/>
          <p:nvPr/>
        </p:nvSpPr>
        <p:spPr>
          <a:xfrm>
            <a:off x="0" y="912739"/>
            <a:ext cx="11753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Impulse</a:t>
            </a:r>
          </a:p>
          <a:p>
            <a:r>
              <a:rPr lang="en-US" sz="2400" dirty="0"/>
              <a:t>Input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589219-A99B-8340-F5A8-F18C158E4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8566" y="6619867"/>
            <a:ext cx="241300" cy="2159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19B572-ADDA-667C-B966-C5142B5EA77C}"/>
              </a:ext>
            </a:extLst>
          </p:cNvPr>
          <p:cNvSpPr txBox="1"/>
          <p:nvPr/>
        </p:nvSpPr>
        <p:spPr>
          <a:xfrm>
            <a:off x="0" y="6097103"/>
            <a:ext cx="75361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Nadkarni et. al., PRE 2014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Hwang and Arrieta, Smart Material Structures 2022, SPIE 2019, Scientific Reports 2018, PRE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5E97FF-5307-C4F9-34BB-EB71EC3B4C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7276" y="5245343"/>
            <a:ext cx="404864" cy="26197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56644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3BA238-57F6-02B3-A822-243D74AF5FB1}"/>
              </a:ext>
            </a:extLst>
          </p:cNvPr>
          <p:cNvSpPr txBox="1"/>
          <p:nvPr/>
        </p:nvSpPr>
        <p:spPr>
          <a:xfrm>
            <a:off x="4170665" y="310402"/>
            <a:ext cx="1925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Ongoing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DBB3BE-3CFE-F7DB-0890-339F64B2FC31}"/>
              </a:ext>
            </a:extLst>
          </p:cNvPr>
          <p:cNvSpPr txBox="1"/>
          <p:nvPr/>
        </p:nvSpPr>
        <p:spPr>
          <a:xfrm>
            <a:off x="350431" y="1751880"/>
            <a:ext cx="1053846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Improved reduced-order models by incorporating energy leakage to phonons as a (nonlinear) damping term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Experimental validation using 3D printed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Modulation of breather energy in open-loop or feedback manner to tailor nonlinear waves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Extensions to 2D lattices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983A85-63D6-BFF9-25A6-90EC01B3C374}"/>
              </a:ext>
            </a:extLst>
          </p:cNvPr>
          <p:cNvSpPr txBox="1"/>
          <p:nvPr/>
        </p:nvSpPr>
        <p:spPr>
          <a:xfrm>
            <a:off x="4220307" y="4429536"/>
            <a:ext cx="2543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Papers/Preprints/Videos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4DBC1-E970-F0D3-E567-9E851B4ED3EA}"/>
              </a:ext>
            </a:extLst>
          </p:cNvPr>
          <p:cNvSpPr txBox="1"/>
          <p:nvPr/>
        </p:nvSpPr>
        <p:spPr>
          <a:xfrm>
            <a:off x="3741381" y="4798868"/>
            <a:ext cx="4709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Dynamical Systems Lab: </a:t>
            </a:r>
            <a:r>
              <a:rPr lang="en-US" dirty="0" err="1"/>
              <a:t>engineering.unl.edu</a:t>
            </a:r>
            <a:r>
              <a:rPr lang="en-US" dirty="0"/>
              <a:t>/</a:t>
            </a:r>
            <a:r>
              <a:rPr lang="en-US" dirty="0" err="1"/>
              <a:t>dsl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45EF6D-D9C8-5EDE-79C1-E1E8E61B7129}"/>
              </a:ext>
            </a:extLst>
          </p:cNvPr>
          <p:cNvSpPr txBox="1"/>
          <p:nvPr/>
        </p:nvSpPr>
        <p:spPr>
          <a:xfrm>
            <a:off x="3766073" y="5099382"/>
            <a:ext cx="300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Email: </a:t>
            </a:r>
            <a:r>
              <a:rPr lang="en-US" dirty="0" err="1"/>
              <a:t>Piyush.grover@unl.edu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236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529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012B7C-5D79-898B-7A72-1E0A1D384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80" y="4081656"/>
            <a:ext cx="2180004" cy="6500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432698-E12D-C8C2-9C13-D5223753B8A4}"/>
              </a:ext>
            </a:extLst>
          </p:cNvPr>
          <p:cNvSpPr txBox="1"/>
          <p:nvPr/>
        </p:nvSpPr>
        <p:spPr>
          <a:xfrm>
            <a:off x="2706478" y="4222009"/>
            <a:ext cx="2493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nonlinear potential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275CB9D-BE3B-5D26-11D5-8E650902BF96}"/>
              </a:ext>
            </a:extLst>
          </p:cNvPr>
          <p:cNvGrpSpPr/>
          <p:nvPr/>
        </p:nvGrpSpPr>
        <p:grpSpPr>
          <a:xfrm>
            <a:off x="379482" y="3520326"/>
            <a:ext cx="9103884" cy="369332"/>
            <a:chOff x="379480" y="3430396"/>
            <a:chExt cx="10054989" cy="41189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6CA15DE-2B00-097A-1DA6-D1CAE4867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9480" y="3472956"/>
              <a:ext cx="6618818" cy="36933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534B1D-A8A9-7DB8-8B93-9F1DF1BF07BB}"/>
                </a:ext>
              </a:extLst>
            </p:cNvPr>
            <p:cNvSpPr txBox="1"/>
            <p:nvPr/>
          </p:nvSpPr>
          <p:spPr>
            <a:xfrm>
              <a:off x="7255164" y="3430396"/>
              <a:ext cx="3179305" cy="411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for masses                                ,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CA5E6C0-9931-A068-2AA7-4DCEE0443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07204" y="3472956"/>
              <a:ext cx="1468427" cy="284212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CA02B3E-3DA5-B5E4-C454-0679E0C200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343" y="4120249"/>
            <a:ext cx="4376617" cy="5254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DE6F19-C687-4C51-ECD9-665BA171D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683" y="793444"/>
            <a:ext cx="6943481" cy="20027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97405A-C903-1FF4-9321-A0C50E5CD9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6960" y="3429000"/>
            <a:ext cx="921021" cy="55399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9B9395C-EDFF-5101-18A9-BEA9367ACC4C}"/>
              </a:ext>
            </a:extLst>
          </p:cNvPr>
          <p:cNvCxnSpPr/>
          <p:nvPr/>
        </p:nvCxnSpPr>
        <p:spPr>
          <a:xfrm>
            <a:off x="7255164" y="1065229"/>
            <a:ext cx="0" cy="1423447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56DE66B4-D351-1335-8063-C4C5EC98DC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3401" y="1562312"/>
            <a:ext cx="143765" cy="2587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CAFB9E-65C6-9585-8259-C713C54910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6513" y="2765127"/>
            <a:ext cx="139700" cy="1587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4D5E2B-0DDF-0EF1-5827-52BF454D0E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480" y="5507073"/>
            <a:ext cx="3068830" cy="3311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C3E412-95B9-59EB-317B-2492C1EEC828}"/>
              </a:ext>
            </a:extLst>
          </p:cNvPr>
          <p:cNvSpPr txBox="1"/>
          <p:nvPr/>
        </p:nvSpPr>
        <p:spPr>
          <a:xfrm>
            <a:off x="122548" y="4996206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Dimensional: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FC60613-8F8D-9D0C-54EE-38E27A9A7B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9616" y="5018702"/>
            <a:ext cx="2578893" cy="3243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9D8FFDB-330B-A195-A294-9205804109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95547" y="4114214"/>
            <a:ext cx="894469" cy="59367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653B585-DE2A-AE40-8D29-0D21DA63788C}"/>
              </a:ext>
            </a:extLst>
          </p:cNvPr>
          <p:cNvCxnSpPr/>
          <p:nvPr/>
        </p:nvCxnSpPr>
        <p:spPr>
          <a:xfrm>
            <a:off x="4099559" y="2720002"/>
            <a:ext cx="13335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AE13E6CE-ABA6-3841-A1DB-CAF40589E5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63955" y="2758102"/>
            <a:ext cx="106875" cy="19848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DE2A2A3-7743-4941-86B3-2FA1F4228690}"/>
              </a:ext>
            </a:extLst>
          </p:cNvPr>
          <p:cNvCxnSpPr>
            <a:cxnSpLocks/>
          </p:cNvCxnSpPr>
          <p:nvPr/>
        </p:nvCxnSpPr>
        <p:spPr>
          <a:xfrm flipV="1">
            <a:off x="6096000" y="793444"/>
            <a:ext cx="0" cy="9134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6A793E3-DACE-124F-8231-C67EBB063FCB}"/>
              </a:ext>
            </a:extLst>
          </p:cNvPr>
          <p:cNvCxnSpPr/>
          <p:nvPr/>
        </p:nvCxnSpPr>
        <p:spPr>
          <a:xfrm>
            <a:off x="6096000" y="785824"/>
            <a:ext cx="5087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1FD2DEAC-FE01-A14B-A0EF-F1D95EF15D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30725" y="535191"/>
            <a:ext cx="239342" cy="231089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456023E-A70B-6043-924E-419592F4CB5A}"/>
              </a:ext>
            </a:extLst>
          </p:cNvPr>
          <p:cNvCxnSpPr>
            <a:cxnSpLocks/>
          </p:cNvCxnSpPr>
          <p:nvPr/>
        </p:nvCxnSpPr>
        <p:spPr>
          <a:xfrm>
            <a:off x="6146216" y="2720002"/>
            <a:ext cx="64770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1653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05113C-9A36-4203-27DF-635042EC4E25}"/>
              </a:ext>
            </a:extLst>
          </p:cNvPr>
          <p:cNvSpPr txBox="1"/>
          <p:nvPr/>
        </p:nvSpPr>
        <p:spPr>
          <a:xfrm>
            <a:off x="2930319" y="176872"/>
            <a:ext cx="53036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Introduction of a localized defect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414E7F-E2E4-D60B-0BD7-8E32031AFB29}"/>
              </a:ext>
            </a:extLst>
          </p:cNvPr>
          <p:cNvSpPr txBox="1"/>
          <p:nvPr/>
        </p:nvSpPr>
        <p:spPr>
          <a:xfrm>
            <a:off x="921070" y="1144104"/>
            <a:ext cx="695966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Localized inhomogeneity in the onsite spring stiffness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Gives rise to localized oscillations (</a:t>
            </a:r>
            <a:r>
              <a:rPr lang="en-US" b="1" dirty="0"/>
              <a:t>breather</a:t>
            </a:r>
            <a:r>
              <a:rPr lang="en-US" dirty="0"/>
              <a:t>) near the defect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Energy transfer between the travelling wave and the local oscillations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Complicated (chaotic) dynamics due to this interaction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FBD26E-34D5-FE3C-2DE5-B7EB669E9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30" y="3584832"/>
            <a:ext cx="7498492" cy="27302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A7D0DA-76CA-D2EF-24EF-442858B62B3E}"/>
              </a:ext>
            </a:extLst>
          </p:cNvPr>
          <p:cNvSpPr txBox="1"/>
          <p:nvPr/>
        </p:nvSpPr>
        <p:spPr>
          <a:xfrm>
            <a:off x="226243" y="6542202"/>
            <a:ext cx="9167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 </a:t>
            </a:r>
            <a:r>
              <a:rPr lang="en-US" sz="1400" dirty="0" err="1"/>
              <a:t>Figotin</a:t>
            </a:r>
            <a:r>
              <a:rPr lang="en-US" sz="1400" dirty="0"/>
              <a:t> and Klein: Journal of statistical Physics 1997, Fei et al., PRA 1992, Zhou et al., PRE 2017, </a:t>
            </a:r>
            <a:r>
              <a:rPr lang="en-US" sz="1400" dirty="0" err="1"/>
              <a:t>Dauxois</a:t>
            </a:r>
            <a:r>
              <a:rPr lang="en-US" sz="1400" dirty="0"/>
              <a:t> and </a:t>
            </a:r>
            <a:r>
              <a:rPr lang="en-US" sz="1400" dirty="0" err="1"/>
              <a:t>Peyrard</a:t>
            </a:r>
            <a:r>
              <a:rPr lang="en-US" sz="1400" dirty="0"/>
              <a:t>, 2006</a:t>
            </a:r>
          </a:p>
        </p:txBody>
      </p:sp>
    </p:spTree>
    <p:extLst>
      <p:ext uri="{BB962C8B-B14F-4D97-AF65-F5344CB8AC3E}">
        <p14:creationId xmlns:p14="http://schemas.microsoft.com/office/powerpoint/2010/main" val="812897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62D7C7-7369-0990-0F3B-E3C9916B81C2}"/>
              </a:ext>
            </a:extLst>
          </p:cNvPr>
          <p:cNvSpPr txBox="1"/>
          <p:nvPr/>
        </p:nvSpPr>
        <p:spPr>
          <a:xfrm>
            <a:off x="2954270" y="6098519"/>
            <a:ext cx="1627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Defect location</a:t>
            </a:r>
          </a:p>
        </p:txBody>
      </p:sp>
      <p:pic>
        <p:nvPicPr>
          <p:cNvPr id="5" name="Discrete_Kink_Propagation" descr="Discrete_Kink_Propagation">
            <a:hlinkClick r:id="" action="ppaction://media"/>
            <a:extLst>
              <a:ext uri="{FF2B5EF4-FFF2-40B4-BE49-F238E27FC236}">
                <a16:creationId xmlns:a16="http://schemas.microsoft.com/office/drawing/2014/main" id="{7262F397-0F81-40D5-4922-7BF08E7D61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388" y="631869"/>
            <a:ext cx="6655544" cy="50011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F28D41-EF97-5C0E-D03D-E81017963AB6}"/>
              </a:ext>
            </a:extLst>
          </p:cNvPr>
          <p:cNvSpPr txBox="1"/>
          <p:nvPr/>
        </p:nvSpPr>
        <p:spPr>
          <a:xfrm rot="16200000">
            <a:off x="-441291" y="2917008"/>
            <a:ext cx="17449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Displacement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E1C546-BC5D-17DD-7F14-4BB25D526CBB}"/>
              </a:ext>
            </a:extLst>
          </p:cNvPr>
          <p:cNvSpPr txBox="1"/>
          <p:nvPr/>
        </p:nvSpPr>
        <p:spPr>
          <a:xfrm>
            <a:off x="3896140" y="5242892"/>
            <a:ext cx="11039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Position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9AAA32B-B882-B19C-ECB7-0D5F47C12513}"/>
              </a:ext>
            </a:extLst>
          </p:cNvPr>
          <p:cNvCxnSpPr>
            <a:cxnSpLocks/>
          </p:cNvCxnSpPr>
          <p:nvPr/>
        </p:nvCxnSpPr>
        <p:spPr>
          <a:xfrm flipH="1" flipV="1">
            <a:off x="2976783" y="5370538"/>
            <a:ext cx="239418" cy="8555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4C2A67C-FC4E-1A81-59C8-835633D812E2}"/>
              </a:ext>
            </a:extLst>
          </p:cNvPr>
          <p:cNvSpPr txBox="1"/>
          <p:nvPr/>
        </p:nvSpPr>
        <p:spPr>
          <a:xfrm>
            <a:off x="3162657" y="13424"/>
            <a:ext cx="67568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Wave transmission, capture and reflection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73270F-C489-4E08-C4F5-5AD985A4EC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104" y="1587184"/>
            <a:ext cx="5058508" cy="18418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991F89-DA53-E07F-2A59-482E38BDEB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4160" y="5329557"/>
            <a:ext cx="241300" cy="2159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9E2609-F4F2-3F04-B78D-497B406FFEF5}"/>
              </a:ext>
            </a:extLst>
          </p:cNvPr>
          <p:cNvCxnSpPr/>
          <p:nvPr/>
        </p:nvCxnSpPr>
        <p:spPr>
          <a:xfrm flipV="1">
            <a:off x="8964891" y="1517715"/>
            <a:ext cx="0" cy="89554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9550DB5-DDE4-D734-8EB3-EF0DEEAFF695}"/>
              </a:ext>
            </a:extLst>
          </p:cNvPr>
          <p:cNvCxnSpPr/>
          <p:nvPr/>
        </p:nvCxnSpPr>
        <p:spPr>
          <a:xfrm>
            <a:off x="8964891" y="1517715"/>
            <a:ext cx="386499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8E44DD9-BF16-EAF2-0165-F2435B9FAD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354" y="2900186"/>
            <a:ext cx="431800" cy="2794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20BB1A-66D1-03A2-5F80-6B81934E73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6753" y="1257304"/>
            <a:ext cx="305065" cy="19739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971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509296-DD1B-BFB7-4498-B26E0BF9C724}"/>
              </a:ext>
            </a:extLst>
          </p:cNvPr>
          <p:cNvSpPr txBox="1"/>
          <p:nvPr/>
        </p:nvSpPr>
        <p:spPr>
          <a:xfrm>
            <a:off x="1800094" y="96198"/>
            <a:ext cx="89321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Input-output velocity relation for the system with defect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FBFB4D-E1EB-D8EF-41A6-18C936F4C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709" y="1567864"/>
            <a:ext cx="7836069" cy="46655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CAE261-3759-C5A5-88F9-7E490EA49329}"/>
              </a:ext>
            </a:extLst>
          </p:cNvPr>
          <p:cNvSpPr txBox="1"/>
          <p:nvPr/>
        </p:nvSpPr>
        <p:spPr>
          <a:xfrm>
            <a:off x="4639270" y="6179734"/>
            <a:ext cx="21864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Incoming velocity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4EF3B3-10CB-6D47-B989-4A0C8344EC3F}"/>
              </a:ext>
            </a:extLst>
          </p:cNvPr>
          <p:cNvSpPr txBox="1"/>
          <p:nvPr/>
        </p:nvSpPr>
        <p:spPr>
          <a:xfrm rot="16200000">
            <a:off x="-96827" y="3283202"/>
            <a:ext cx="21869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Outgoing velocity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325AE59-A3AD-4464-280A-D58A1CD1B89A}"/>
              </a:ext>
            </a:extLst>
          </p:cNvPr>
          <p:cNvCxnSpPr/>
          <p:nvPr/>
        </p:nvCxnSpPr>
        <p:spPr>
          <a:xfrm flipH="1">
            <a:off x="4639270" y="4416004"/>
            <a:ext cx="217335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4BBAC98-B129-C983-4AEE-6AAD8632ECE3}"/>
              </a:ext>
            </a:extLst>
          </p:cNvPr>
          <p:cNvSpPr txBox="1"/>
          <p:nvPr/>
        </p:nvSpPr>
        <p:spPr>
          <a:xfrm>
            <a:off x="6790170" y="4185172"/>
            <a:ext cx="2199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Reflected waves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E5B0689-9CF1-2A9E-C1C9-7F38F641E483}"/>
              </a:ext>
            </a:extLst>
          </p:cNvPr>
          <p:cNvCxnSpPr/>
          <p:nvPr/>
        </p:nvCxnSpPr>
        <p:spPr>
          <a:xfrm flipH="1">
            <a:off x="6868422" y="2584546"/>
            <a:ext cx="217335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9CBCCA7-A504-9A50-E3DF-EF4B9EB2B494}"/>
              </a:ext>
            </a:extLst>
          </p:cNvPr>
          <p:cNvSpPr txBox="1"/>
          <p:nvPr/>
        </p:nvSpPr>
        <p:spPr>
          <a:xfrm>
            <a:off x="8961661" y="2304988"/>
            <a:ext cx="2514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Transmitted waves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A617715-46E0-2386-B1B6-2BFBE7922EFA}"/>
              </a:ext>
            </a:extLst>
          </p:cNvPr>
          <p:cNvCxnSpPr>
            <a:cxnSpLocks/>
          </p:cNvCxnSpPr>
          <p:nvPr/>
        </p:nvCxnSpPr>
        <p:spPr>
          <a:xfrm flipH="1">
            <a:off x="2849217" y="1296392"/>
            <a:ext cx="2285203" cy="20171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DC08D3F-CA91-3B64-4EB0-BF3AD5882DE5}"/>
              </a:ext>
            </a:extLst>
          </p:cNvPr>
          <p:cNvSpPr txBox="1"/>
          <p:nvPr/>
        </p:nvSpPr>
        <p:spPr>
          <a:xfrm>
            <a:off x="4859667" y="829704"/>
            <a:ext cx="2628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Captured waves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737E61-4409-04FC-389F-F736F617D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118" y="5948902"/>
            <a:ext cx="558800" cy="279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39164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9E6312-2E39-EE01-E912-39A8F0E789A1}"/>
              </a:ext>
            </a:extLst>
          </p:cNvPr>
          <p:cNvSpPr txBox="1"/>
          <p:nvPr/>
        </p:nvSpPr>
        <p:spPr>
          <a:xfrm>
            <a:off x="1601275" y="105510"/>
            <a:ext cx="89894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Full-order Discrete Model and Continuum Approximation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F17B5F-E37C-0497-90C7-492BCAFD0FE3}"/>
              </a:ext>
            </a:extLst>
          </p:cNvPr>
          <p:cNvSpPr txBox="1"/>
          <p:nvPr/>
        </p:nvSpPr>
        <p:spPr>
          <a:xfrm>
            <a:off x="159407" y="3059668"/>
            <a:ext cx="3594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Nondimensionalized N-DOF model 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76081B-EB51-D22C-B6F9-DE4EDBF3DBEE}"/>
              </a:ext>
            </a:extLst>
          </p:cNvPr>
          <p:cNvSpPr txBox="1"/>
          <p:nvPr/>
        </p:nvSpPr>
        <p:spPr>
          <a:xfrm>
            <a:off x="222738" y="4923692"/>
            <a:ext cx="5279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Continuum approximation (nonlinear wave equation)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8EB88F-E17F-E887-ECEC-C866C7998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80" y="4081656"/>
            <a:ext cx="2180004" cy="6500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CF2B07-E97E-FC93-A925-2991A7E1856B}"/>
              </a:ext>
            </a:extLst>
          </p:cNvPr>
          <p:cNvSpPr txBox="1"/>
          <p:nvPr/>
        </p:nvSpPr>
        <p:spPr>
          <a:xfrm>
            <a:off x="2706478" y="4222009"/>
            <a:ext cx="2493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nonlinear potential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C11FEE7-0DFA-DB4B-67D4-BE60467910AF}"/>
              </a:ext>
            </a:extLst>
          </p:cNvPr>
          <p:cNvGrpSpPr/>
          <p:nvPr/>
        </p:nvGrpSpPr>
        <p:grpSpPr>
          <a:xfrm>
            <a:off x="379482" y="3520326"/>
            <a:ext cx="9103884" cy="369332"/>
            <a:chOff x="379480" y="3430396"/>
            <a:chExt cx="10054989" cy="4118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74C5E88-9EE4-D94A-D76A-A43A8B9B2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9480" y="3472956"/>
              <a:ext cx="6618818" cy="36933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09ABF0-DDB5-1C06-966A-EDB4769C5137}"/>
                </a:ext>
              </a:extLst>
            </p:cNvPr>
            <p:cNvSpPr txBox="1"/>
            <p:nvPr/>
          </p:nvSpPr>
          <p:spPr>
            <a:xfrm>
              <a:off x="7255164" y="3430396"/>
              <a:ext cx="3179305" cy="411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for masses                                , 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5E46E47-1DBA-C745-624A-87F6C54E2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07204" y="3472956"/>
              <a:ext cx="1468427" cy="284212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6D80C1D-D32C-698C-7BDC-FB34DEA3D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343" y="4120249"/>
            <a:ext cx="4376617" cy="5254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BA5DEC-0A38-74BF-F71A-0991DEF8C2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683" y="793444"/>
            <a:ext cx="6943481" cy="20027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158374-DFB3-E6BE-790B-B25A033FDFBA}"/>
              </a:ext>
            </a:extLst>
          </p:cNvPr>
          <p:cNvSpPr txBox="1"/>
          <p:nvPr/>
        </p:nvSpPr>
        <p:spPr>
          <a:xfrm>
            <a:off x="216816" y="6495068"/>
            <a:ext cx="2192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* Nadkarni et. al., PRE 2014</a:t>
            </a:r>
          </a:p>
          <a:p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8DD676-B435-9241-415C-2A4202D4AD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6960" y="3429000"/>
            <a:ext cx="921021" cy="55399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A1C2AE7-D4F0-0720-8F3A-84C7FF130AE8}"/>
              </a:ext>
            </a:extLst>
          </p:cNvPr>
          <p:cNvCxnSpPr/>
          <p:nvPr/>
        </p:nvCxnSpPr>
        <p:spPr>
          <a:xfrm>
            <a:off x="7255164" y="1065229"/>
            <a:ext cx="0" cy="1423447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BBA67EC-73A4-9A59-812E-7FFC0E20B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3401" y="1562312"/>
            <a:ext cx="143765" cy="2587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EDAE14-9C03-7A7F-3958-15A422C0B4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480" y="5451138"/>
            <a:ext cx="3129033" cy="30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94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9FE436-2007-C45D-5082-CADF237D9509}"/>
              </a:ext>
            </a:extLst>
          </p:cNvPr>
          <p:cNvSpPr txBox="1"/>
          <p:nvPr/>
        </p:nvSpPr>
        <p:spPr>
          <a:xfrm>
            <a:off x="644769" y="0"/>
            <a:ext cx="105834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Continuum approximations for the system with and without defect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5464EF-0282-B1B7-8F46-0809A525B556}"/>
              </a:ext>
            </a:extLst>
          </p:cNvPr>
          <p:cNvSpPr txBox="1"/>
          <p:nvPr/>
        </p:nvSpPr>
        <p:spPr>
          <a:xfrm>
            <a:off x="0" y="589167"/>
            <a:ext cx="1772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Without Defect 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FED607-3428-C484-B907-9C2B12EF78B1}"/>
              </a:ext>
            </a:extLst>
          </p:cNvPr>
          <p:cNvSpPr txBox="1"/>
          <p:nvPr/>
        </p:nvSpPr>
        <p:spPr>
          <a:xfrm>
            <a:off x="0" y="1208983"/>
            <a:ext cx="70924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Transition (travelling) wave : moves with fixed speed below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Dispersion relation (linearizing about 0 solution ):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58A696-4543-2FEC-C696-F20A9D9FE2C1}"/>
              </a:ext>
            </a:extLst>
          </p:cNvPr>
          <p:cNvSpPr txBox="1"/>
          <p:nvPr/>
        </p:nvSpPr>
        <p:spPr>
          <a:xfrm>
            <a:off x="9591" y="3998258"/>
            <a:ext cx="1445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With Defect 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7CC74D-4A10-AB86-79FB-39E68C8782CC}"/>
              </a:ext>
            </a:extLst>
          </p:cNvPr>
          <p:cNvSpPr txBox="1"/>
          <p:nvPr/>
        </p:nvSpPr>
        <p:spPr>
          <a:xfrm>
            <a:off x="171512" y="4218546"/>
            <a:ext cx="72629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time-periodic (linearized) mode localized in space appears : </a:t>
            </a:r>
            <a:r>
              <a:rPr lang="en-US" b="1" dirty="0"/>
              <a:t>Breather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Breather (temporal) frequency lies in the </a:t>
            </a:r>
            <a:r>
              <a:rPr lang="en-US" b="1" dirty="0"/>
              <a:t>bandgap</a:t>
            </a:r>
            <a:r>
              <a:rPr lang="en-US" dirty="0"/>
              <a:t>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80427E2-5142-8FE2-DFE0-2D36827888FE}"/>
              </a:ext>
            </a:extLst>
          </p:cNvPr>
          <p:cNvCxnSpPr>
            <a:cxnSpLocks/>
          </p:cNvCxnSpPr>
          <p:nvPr/>
        </p:nvCxnSpPr>
        <p:spPr>
          <a:xfrm>
            <a:off x="10841198" y="4367590"/>
            <a:ext cx="0" cy="188228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4734C25-C87A-BE59-E98D-7C3F341CF06C}"/>
              </a:ext>
            </a:extLst>
          </p:cNvPr>
          <p:cNvSpPr txBox="1"/>
          <p:nvPr/>
        </p:nvSpPr>
        <p:spPr>
          <a:xfrm>
            <a:off x="10841198" y="5257511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oscillatory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D3BD5C-4511-A9FB-8073-6FAB3B9BC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873" y="773833"/>
            <a:ext cx="3469596" cy="207117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8E58546-6E11-ED37-016B-0B383096C794}"/>
              </a:ext>
            </a:extLst>
          </p:cNvPr>
          <p:cNvCxnSpPr/>
          <p:nvPr/>
        </p:nvCxnSpPr>
        <p:spPr>
          <a:xfrm>
            <a:off x="9730154" y="1670648"/>
            <a:ext cx="168279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47F7148-A2B9-B841-7893-276D6BC51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70" y="2969428"/>
            <a:ext cx="1975532" cy="4412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32ACE8-C361-7552-2F12-F98774428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12" y="6420261"/>
            <a:ext cx="1142231" cy="2267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8E9C3E-36DD-E370-C316-9FC8A3615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84" y="4940574"/>
            <a:ext cx="3666017" cy="6338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38D06FA-F17F-C7E3-4C7C-EFDCA7988A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8583" y="4011182"/>
            <a:ext cx="4467958" cy="29944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DE64FBE-8525-0B6F-1FF7-EED7F2E71025}"/>
              </a:ext>
            </a:extLst>
          </p:cNvPr>
          <p:cNvGrpSpPr/>
          <p:nvPr/>
        </p:nvGrpSpPr>
        <p:grpSpPr>
          <a:xfrm>
            <a:off x="3941417" y="3054478"/>
            <a:ext cx="2233704" cy="369332"/>
            <a:chOff x="4310893" y="2877639"/>
            <a:chExt cx="2233704" cy="36933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8417A72-4457-A016-BC7E-C04C049B12F6}"/>
                </a:ext>
              </a:extLst>
            </p:cNvPr>
            <p:cNvSpPr txBox="1"/>
            <p:nvPr/>
          </p:nvSpPr>
          <p:spPr>
            <a:xfrm>
              <a:off x="4310893" y="2877639"/>
              <a:ext cx="10174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Bandgap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145885E-0CA3-E8F5-884E-A1ACDD024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28351" y="2946215"/>
              <a:ext cx="1216246" cy="248995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D62E66EE-0895-9795-F5F9-B7839876A5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184" y="1620836"/>
            <a:ext cx="3138478" cy="60275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2740C60-1C0E-3C01-F15C-167A28A273F5}"/>
              </a:ext>
            </a:extLst>
          </p:cNvPr>
          <p:cNvSpPr txBox="1"/>
          <p:nvPr/>
        </p:nvSpPr>
        <p:spPr>
          <a:xfrm>
            <a:off x="328754" y="3484574"/>
            <a:ext cx="3539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Phonon spectrum, </a:t>
            </a:r>
            <a:r>
              <a:rPr lang="en-US" i="1" dirty="0"/>
              <a:t>q</a:t>
            </a:r>
            <a:r>
              <a:rPr lang="en-US" dirty="0"/>
              <a:t> = wavenumber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1A1CC29-C9E7-87D4-D97F-3DA75923E782}"/>
              </a:ext>
            </a:extLst>
          </p:cNvPr>
          <p:cNvGrpSpPr/>
          <p:nvPr/>
        </p:nvGrpSpPr>
        <p:grpSpPr>
          <a:xfrm>
            <a:off x="7673968" y="4122250"/>
            <a:ext cx="3018197" cy="2411362"/>
            <a:chOff x="6189300" y="3963150"/>
            <a:chExt cx="3018197" cy="241136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477C3E-4ECA-166A-8044-DA286B270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89300" y="4082370"/>
              <a:ext cx="3018197" cy="2126746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F856F1D-4F31-9D18-2F98-0B8B9DE526D5}"/>
                </a:ext>
              </a:extLst>
            </p:cNvPr>
            <p:cNvGrpSpPr/>
            <p:nvPr/>
          </p:nvGrpSpPr>
          <p:grpSpPr>
            <a:xfrm>
              <a:off x="6363730" y="3963150"/>
              <a:ext cx="2812665" cy="2411362"/>
              <a:chOff x="6363730" y="3963150"/>
              <a:chExt cx="2812665" cy="2411362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5A0089A-1B14-6D7F-5CE3-A8F62DCE42B1}"/>
                  </a:ext>
                </a:extLst>
              </p:cNvPr>
              <p:cNvSpPr/>
              <p:nvPr/>
            </p:nvSpPr>
            <p:spPr>
              <a:xfrm>
                <a:off x="6363730" y="6155835"/>
                <a:ext cx="2812665" cy="1612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8B01684-EA34-4AFC-8027-857BA4E5007E}"/>
                  </a:ext>
                </a:extLst>
              </p:cNvPr>
              <p:cNvSpPr/>
              <p:nvPr/>
            </p:nvSpPr>
            <p:spPr>
              <a:xfrm>
                <a:off x="6446907" y="3963150"/>
                <a:ext cx="2694827" cy="2060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B084BB3-B5F3-AB42-A4E9-38D589249890}"/>
                  </a:ext>
                </a:extLst>
              </p:cNvPr>
              <p:cNvSpPr/>
              <p:nvPr/>
            </p:nvSpPr>
            <p:spPr>
              <a:xfrm>
                <a:off x="6446907" y="6168492"/>
                <a:ext cx="2694827" cy="2060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D5B623D-595E-8B36-0BBD-2A96167A4814}"/>
                  </a:ext>
                </a:extLst>
              </p:cNvPr>
              <p:cNvSpPr/>
              <p:nvPr/>
            </p:nvSpPr>
            <p:spPr>
              <a:xfrm>
                <a:off x="7806677" y="4181828"/>
                <a:ext cx="1139615" cy="515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C659D230-05A6-01BC-436D-FA342969CA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26671" y="6476207"/>
            <a:ext cx="241300" cy="2159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564A0D7-9AA7-8FDC-2CF9-9F854CCC23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3583" y="2718866"/>
            <a:ext cx="241300" cy="2159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18519F6-DE57-DE6B-4C76-ADE691725D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52302" y="1480849"/>
            <a:ext cx="431800" cy="2794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486EB8F-1B5A-65CE-E172-88BB554BB3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9035" y="5145397"/>
            <a:ext cx="431800" cy="2794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2ACACE-28D1-BBFF-6043-08F581FE7A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2343" y="666126"/>
            <a:ext cx="3274667" cy="31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26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45EC3F9-F8D4-6E49-14C1-5D1E846B4DF4}"/>
              </a:ext>
            </a:extLst>
          </p:cNvPr>
          <p:cNvSpPr txBox="1"/>
          <p:nvPr/>
        </p:nvSpPr>
        <p:spPr>
          <a:xfrm>
            <a:off x="1825897" y="348469"/>
            <a:ext cx="87857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Low-order model of wave-breather interaction : Modes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F57DBB-160F-BEF2-ECBB-6ABE9FB525BB}"/>
              </a:ext>
            </a:extLst>
          </p:cNvPr>
          <p:cNvSpPr txBox="1"/>
          <p:nvPr/>
        </p:nvSpPr>
        <p:spPr>
          <a:xfrm>
            <a:off x="212888" y="915124"/>
            <a:ext cx="75912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Two-DOF low-order model with fixed shapes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DOFS: Solitary wave center position </a:t>
            </a:r>
            <a:r>
              <a:rPr lang="en-US" i="1" dirty="0"/>
              <a:t>X(t)</a:t>
            </a:r>
            <a:r>
              <a:rPr lang="en-US" dirty="0"/>
              <a:t> and amplitude of the breather </a:t>
            </a:r>
            <a:r>
              <a:rPr lang="en-US" i="1" dirty="0"/>
              <a:t>a(t)</a:t>
            </a:r>
            <a:r>
              <a:rPr lang="en-US" dirty="0"/>
              <a:t> 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18C4C4-FD7A-0CB4-ECFF-295BD7D4C7F4}"/>
              </a:ext>
            </a:extLst>
          </p:cNvPr>
          <p:cNvSpPr/>
          <p:nvPr/>
        </p:nvSpPr>
        <p:spPr>
          <a:xfrm>
            <a:off x="7500731" y="6632805"/>
            <a:ext cx="2637182" cy="53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9CA1DE-375F-2E0B-A04A-EDE12D552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629" y="2454373"/>
            <a:ext cx="5656603" cy="31856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E3B2599-F99F-5D2D-BA8A-86E4463268A6}"/>
              </a:ext>
            </a:extLst>
          </p:cNvPr>
          <p:cNvGrpSpPr/>
          <p:nvPr/>
        </p:nvGrpSpPr>
        <p:grpSpPr>
          <a:xfrm>
            <a:off x="374816" y="2882024"/>
            <a:ext cx="4027500" cy="4011676"/>
            <a:chOff x="374816" y="2882024"/>
            <a:chExt cx="4027500" cy="401167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30B89C9-B2A9-DAB2-E487-3A40892210B4}"/>
                </a:ext>
              </a:extLst>
            </p:cNvPr>
            <p:cNvSpPr txBox="1"/>
            <p:nvPr/>
          </p:nvSpPr>
          <p:spPr>
            <a:xfrm>
              <a:off x="1966541" y="6418172"/>
              <a:ext cx="14118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solitary wave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6B15A7D-0CF6-807B-57D9-C0DCA179C9E5}"/>
                </a:ext>
              </a:extLst>
            </p:cNvPr>
            <p:cNvGrpSpPr/>
            <p:nvPr/>
          </p:nvGrpSpPr>
          <p:grpSpPr>
            <a:xfrm>
              <a:off x="582040" y="2882024"/>
              <a:ext cx="3820276" cy="4011676"/>
              <a:chOff x="582040" y="2882024"/>
              <a:chExt cx="3820276" cy="4011676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C6F06E8-184A-DACD-1F91-972A592372B3}"/>
                  </a:ext>
                </a:extLst>
              </p:cNvPr>
              <p:cNvGrpSpPr/>
              <p:nvPr/>
            </p:nvGrpSpPr>
            <p:grpSpPr>
              <a:xfrm>
                <a:off x="582040" y="3970825"/>
                <a:ext cx="3820276" cy="2922875"/>
                <a:chOff x="582040" y="3970825"/>
                <a:chExt cx="3820276" cy="2922875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B70D7D7D-544F-1436-1C7B-2361BC65DD20}"/>
                    </a:ext>
                  </a:extLst>
                </p:cNvPr>
                <p:cNvGrpSpPr/>
                <p:nvPr/>
              </p:nvGrpSpPr>
              <p:grpSpPr>
                <a:xfrm>
                  <a:off x="582040" y="3970825"/>
                  <a:ext cx="3820276" cy="2345645"/>
                  <a:chOff x="2098444" y="4478049"/>
                  <a:chExt cx="3142859" cy="1876129"/>
                </a:xfrm>
              </p:grpSpPr>
              <p:pic>
                <p:nvPicPr>
                  <p:cNvPr id="14" name="Picture 13">
                    <a:extLst>
                      <a:ext uri="{FF2B5EF4-FFF2-40B4-BE49-F238E27FC236}">
                        <a16:creationId xmlns:a16="http://schemas.microsoft.com/office/drawing/2014/main" id="{B915F28D-E042-2146-CA45-D0838E85ED9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2098444" y="4478049"/>
                    <a:ext cx="3142859" cy="1876129"/>
                  </a:xfrm>
                  <a:prstGeom prst="rect">
                    <a:avLst/>
                  </a:prstGeom>
                </p:spPr>
              </p:pic>
              <p:cxnSp>
                <p:nvCxnSpPr>
                  <p:cNvPr id="17" name="Straight Arrow Connector 16">
                    <a:extLst>
                      <a:ext uri="{FF2B5EF4-FFF2-40B4-BE49-F238E27FC236}">
                        <a16:creationId xmlns:a16="http://schemas.microsoft.com/office/drawing/2014/main" id="{77AD3DCC-D72A-B4BD-FD75-E58C51E8DE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431521" y="5301012"/>
                    <a:ext cx="1399073" cy="0"/>
                  </a:xfrm>
                  <a:prstGeom prst="straightConnector1">
                    <a:avLst/>
                  </a:prstGeom>
                  <a:ln w="3810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Oval 8">
                    <a:extLst>
                      <a:ext uri="{FF2B5EF4-FFF2-40B4-BE49-F238E27FC236}">
                        <a16:creationId xmlns:a16="http://schemas.microsoft.com/office/drawing/2014/main" id="{703FD191-9100-15FC-51CD-FB43E260FC48}"/>
                      </a:ext>
                    </a:extLst>
                  </p:cNvPr>
                  <p:cNvSpPr/>
                  <p:nvPr/>
                </p:nvSpPr>
                <p:spPr>
                  <a:xfrm>
                    <a:off x="3781086" y="5243574"/>
                    <a:ext cx="74224" cy="106866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10" name="Picture 9">
                    <a:extLst>
                      <a:ext uri="{FF2B5EF4-FFF2-40B4-BE49-F238E27FC236}">
                        <a16:creationId xmlns:a16="http://schemas.microsoft.com/office/drawing/2014/main" id="{CB0C2D5D-C006-317D-0391-24D0C1D73B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2878340" y="5426858"/>
                    <a:ext cx="505434" cy="267158"/>
                  </a:xfrm>
                  <a:prstGeom prst="rect">
                    <a:avLst/>
                  </a:prstGeom>
                </p:spPr>
              </p:pic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5875FD6C-A214-D723-FB70-40ACD154A2A9}"/>
                      </a:ext>
                    </a:extLst>
                  </p:cNvPr>
                  <p:cNvSpPr/>
                  <p:nvPr/>
                </p:nvSpPr>
                <p:spPr>
                  <a:xfrm>
                    <a:off x="3830594" y="4552191"/>
                    <a:ext cx="1322174" cy="47639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58F26D0-D8D2-C658-0202-05C0FDDD6EBB}"/>
                    </a:ext>
                  </a:extLst>
                </p:cNvPr>
                <p:cNvSpPr txBox="1"/>
                <p:nvPr/>
              </p:nvSpPr>
              <p:spPr>
                <a:xfrm>
                  <a:off x="2557849" y="6524368"/>
                  <a:ext cx="1847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dirty="0"/>
                </a:p>
              </p:txBody>
            </p:sp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B3C03898-9D78-823A-661F-A60FB9EAC7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551821" y="6175042"/>
                  <a:ext cx="241300" cy="215900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</p:grpSp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33E4AC12-4FAC-FA42-FA01-FB003FB85E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02817" y="2882024"/>
                <a:ext cx="939114" cy="100634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32C97D0-E297-4936-D43E-036614EDB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4816" y="4829794"/>
              <a:ext cx="431800" cy="27940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9752844-87D9-EF88-CA84-7055E689058A}"/>
              </a:ext>
            </a:extLst>
          </p:cNvPr>
          <p:cNvSpPr txBox="1"/>
          <p:nvPr/>
        </p:nvSpPr>
        <p:spPr>
          <a:xfrm>
            <a:off x="8481999" y="1175579"/>
            <a:ext cx="36929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Ignoring energy transfer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phonons due to discreteness effects (present in discrete model only)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phonons due to wave-breather interaction (present in discrete and continuum models)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the other bound mode (present in discrete and continuum models)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E0DAD6-5214-52FB-00AC-450083D13645}"/>
              </a:ext>
            </a:extLst>
          </p:cNvPr>
          <p:cNvSpPr txBox="1"/>
          <p:nvPr/>
        </p:nvSpPr>
        <p:spPr>
          <a:xfrm>
            <a:off x="1659118" y="33088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E587FCE-25A7-9A6D-73AD-7CD86E39FE43}"/>
              </a:ext>
            </a:extLst>
          </p:cNvPr>
          <p:cNvGrpSpPr/>
          <p:nvPr/>
        </p:nvGrpSpPr>
        <p:grpSpPr>
          <a:xfrm>
            <a:off x="4762902" y="2819636"/>
            <a:ext cx="4557693" cy="3906185"/>
            <a:chOff x="4823083" y="2268857"/>
            <a:chExt cx="4557693" cy="390618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FC4FDFC-DD01-F11B-45C0-D530CF797626}"/>
                </a:ext>
              </a:extLst>
            </p:cNvPr>
            <p:cNvGrpSpPr/>
            <p:nvPr/>
          </p:nvGrpSpPr>
          <p:grpSpPr>
            <a:xfrm>
              <a:off x="4823083" y="2268857"/>
              <a:ext cx="4557693" cy="3906185"/>
              <a:chOff x="4741232" y="2854089"/>
              <a:chExt cx="4557693" cy="3906185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CF8C7526-5040-355A-77B4-4387C52A2E3B}"/>
                  </a:ext>
                </a:extLst>
              </p:cNvPr>
              <p:cNvGrpSpPr/>
              <p:nvPr/>
            </p:nvGrpSpPr>
            <p:grpSpPr>
              <a:xfrm>
                <a:off x="4741232" y="3888372"/>
                <a:ext cx="4557693" cy="2871902"/>
                <a:chOff x="4741232" y="3888372"/>
                <a:chExt cx="4557693" cy="2871902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F9CE677-3A85-DB8F-BB47-B69098C78F97}"/>
                    </a:ext>
                  </a:extLst>
                </p:cNvPr>
                <p:cNvSpPr txBox="1"/>
                <p:nvPr/>
              </p:nvSpPr>
              <p:spPr>
                <a:xfrm>
                  <a:off x="4741232" y="4573986"/>
                  <a:ext cx="554960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dirty="0"/>
                    <a:t>+ </a:t>
                  </a:r>
                </a:p>
              </p:txBody>
            </p: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DD8A6C44-F1E5-332C-28BF-943CACFB1F5C}"/>
                    </a:ext>
                  </a:extLst>
                </p:cNvPr>
                <p:cNvGrpSpPr/>
                <p:nvPr/>
              </p:nvGrpSpPr>
              <p:grpSpPr>
                <a:xfrm>
                  <a:off x="5350312" y="3888372"/>
                  <a:ext cx="3948613" cy="2871902"/>
                  <a:chOff x="5350312" y="3888372"/>
                  <a:chExt cx="3948613" cy="2871902"/>
                </a:xfrm>
              </p:grpSpPr>
              <p:pic>
                <p:nvPicPr>
                  <p:cNvPr id="5" name="Picture 4">
                    <a:extLst>
                      <a:ext uri="{FF2B5EF4-FFF2-40B4-BE49-F238E27FC236}">
                        <a16:creationId xmlns:a16="http://schemas.microsoft.com/office/drawing/2014/main" id="{C85171C0-C862-093F-D7A0-1E4F5C329EA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8664429" y="4959184"/>
                    <a:ext cx="634496" cy="419221"/>
                  </a:xfrm>
                  <a:prstGeom prst="rect">
                    <a:avLst/>
                  </a:prstGeom>
                </p:spPr>
              </p:pic>
              <p:cxnSp>
                <p:nvCxnSpPr>
                  <p:cNvPr id="7" name="Straight Arrow Connector 6">
                    <a:extLst>
                      <a:ext uri="{FF2B5EF4-FFF2-40B4-BE49-F238E27FC236}">
                        <a16:creationId xmlns:a16="http://schemas.microsoft.com/office/drawing/2014/main" id="{EB0DA155-B4EA-BBE0-D1CA-22ADEAC5187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481999" y="4158880"/>
                    <a:ext cx="0" cy="1969534"/>
                  </a:xfrm>
                  <a:prstGeom prst="straightConnector1">
                    <a:avLst/>
                  </a:prstGeom>
                  <a:ln w="3810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5" name="Group 34">
                    <a:extLst>
                      <a:ext uri="{FF2B5EF4-FFF2-40B4-BE49-F238E27FC236}">
                        <a16:creationId xmlns:a16="http://schemas.microsoft.com/office/drawing/2014/main" id="{D022BDEE-32F0-B2EE-4DF6-1D7E8659812F}"/>
                      </a:ext>
                    </a:extLst>
                  </p:cNvPr>
                  <p:cNvGrpSpPr/>
                  <p:nvPr/>
                </p:nvGrpSpPr>
                <p:grpSpPr>
                  <a:xfrm>
                    <a:off x="5350312" y="3888372"/>
                    <a:ext cx="3018197" cy="2411362"/>
                    <a:chOff x="6189300" y="3963150"/>
                    <a:chExt cx="3018197" cy="2411362"/>
                  </a:xfrm>
                </p:grpSpPr>
                <p:pic>
                  <p:nvPicPr>
                    <p:cNvPr id="30" name="Picture 29">
                      <a:extLst>
                        <a:ext uri="{FF2B5EF4-FFF2-40B4-BE49-F238E27FC236}">
                          <a16:creationId xmlns:a16="http://schemas.microsoft.com/office/drawing/2014/main" id="{A5AE013E-B7B8-BD33-C6F6-54269B4041A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6189300" y="4082370"/>
                      <a:ext cx="3018197" cy="2126746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34" name="Group 33">
                      <a:extLst>
                        <a:ext uri="{FF2B5EF4-FFF2-40B4-BE49-F238E27FC236}">
                          <a16:creationId xmlns:a16="http://schemas.microsoft.com/office/drawing/2014/main" id="{3FF3AE40-60AF-03F2-727F-222762B832E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63730" y="3963150"/>
                      <a:ext cx="2812665" cy="2411362"/>
                      <a:chOff x="6363730" y="3963150"/>
                      <a:chExt cx="2812665" cy="2411362"/>
                    </a:xfrm>
                  </p:grpSpPr>
                  <p:sp>
                    <p:nvSpPr>
                      <p:cNvPr id="25" name="Rectangle 24">
                        <a:extLst>
                          <a:ext uri="{FF2B5EF4-FFF2-40B4-BE49-F238E27FC236}">
                            <a16:creationId xmlns:a16="http://schemas.microsoft.com/office/drawing/2014/main" id="{484A4879-690D-03CD-1B5B-71EBE6BC3F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3730" y="6155835"/>
                        <a:ext cx="2812665" cy="16127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1" name="Rectangle 30">
                        <a:extLst>
                          <a:ext uri="{FF2B5EF4-FFF2-40B4-BE49-F238E27FC236}">
                            <a16:creationId xmlns:a16="http://schemas.microsoft.com/office/drawing/2014/main" id="{E3F42771-3E84-CED6-9C64-15E9DC11B6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46907" y="3963150"/>
                        <a:ext cx="2694827" cy="20602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2" name="Rectangle 31">
                        <a:extLst>
                          <a:ext uri="{FF2B5EF4-FFF2-40B4-BE49-F238E27FC236}">
                            <a16:creationId xmlns:a16="http://schemas.microsoft.com/office/drawing/2014/main" id="{AFFAB187-555D-A4AA-FD72-2E877221E9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46907" y="6168492"/>
                        <a:ext cx="2694827" cy="20602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3" name="Rectangle 32">
                        <a:extLst>
                          <a:ext uri="{FF2B5EF4-FFF2-40B4-BE49-F238E27FC236}">
                            <a16:creationId xmlns:a16="http://schemas.microsoft.com/office/drawing/2014/main" id="{7AEAFFA2-01C6-0A3D-9467-6EE6A04BF4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06677" y="4181828"/>
                        <a:ext cx="1139615" cy="51502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9FE98224-90AB-862B-2E1B-B7DA6B0313B4}"/>
                      </a:ext>
                    </a:extLst>
                  </p:cNvPr>
                  <p:cNvSpPr txBox="1"/>
                  <p:nvPr/>
                </p:nvSpPr>
                <p:spPr>
                  <a:xfrm>
                    <a:off x="7363426" y="6390942"/>
                    <a:ext cx="100508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Breather</a:t>
                    </a:r>
                  </a:p>
                </p:txBody>
              </p:sp>
              <p:pic>
                <p:nvPicPr>
                  <p:cNvPr id="43" name="Picture 42">
                    <a:extLst>
                      <a:ext uri="{FF2B5EF4-FFF2-40B4-BE49-F238E27FC236}">
                        <a16:creationId xmlns:a16="http://schemas.microsoft.com/office/drawing/2014/main" id="{8227C384-1FD7-EF8A-8F75-C588BDD177F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6793654" y="6326342"/>
                    <a:ext cx="241300" cy="21590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</p:pic>
            </p:grpSp>
          </p:grp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7EB30711-6D0F-0CDF-B74A-418B8D2517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52032" y="2854089"/>
                <a:ext cx="374753" cy="1108425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3A8438E-D409-A5D7-385E-27F0D87C38A2}"/>
                </a:ext>
              </a:extLst>
            </p:cNvPr>
            <p:cNvSpPr txBox="1"/>
            <p:nvPr/>
          </p:nvSpPr>
          <p:spPr>
            <a:xfrm>
              <a:off x="6878116" y="543637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982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645191-70D7-B3ED-9C67-824A4BB02479}"/>
              </a:ext>
            </a:extLst>
          </p:cNvPr>
          <p:cNvSpPr txBox="1"/>
          <p:nvPr/>
        </p:nvSpPr>
        <p:spPr>
          <a:xfrm>
            <a:off x="500429" y="175475"/>
            <a:ext cx="82831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Low-order model : Method of collective coordinates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55ABD8-BC81-FCD0-702C-6BA5223E9A95}"/>
              </a:ext>
            </a:extLst>
          </p:cNvPr>
          <p:cNvSpPr txBox="1"/>
          <p:nvPr/>
        </p:nvSpPr>
        <p:spPr>
          <a:xfrm>
            <a:off x="500429" y="951470"/>
            <a:ext cx="100893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Standard method to obtain finite dim. governing equations from </a:t>
            </a:r>
            <a:r>
              <a:rPr lang="en-US" dirty="0" err="1"/>
              <a:t>Lagrangian</a:t>
            </a:r>
            <a:r>
              <a:rPr lang="en-US" dirty="0"/>
              <a:t> density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Extremize the </a:t>
            </a:r>
            <a:r>
              <a:rPr lang="en-US" dirty="0" err="1"/>
              <a:t>Lagrangian</a:t>
            </a:r>
            <a:r>
              <a:rPr lang="en-US" dirty="0"/>
              <a:t> among the fields represented by the ansatz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5604F8-E824-EDA5-FD7A-B5E361C43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848" y="3947653"/>
            <a:ext cx="5801217" cy="326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BAF1CB-49F5-B517-0D5D-ABFFA2221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061" y="1645274"/>
            <a:ext cx="5226544" cy="591299"/>
          </a:xfrm>
          <a:prstGeom prst="rect">
            <a:avLst/>
          </a:prstGeom>
        </p:spPr>
      </p:pic>
      <p:sp>
        <p:nvSpPr>
          <p:cNvPr id="6" name="Left Brace 5">
            <a:extLst>
              <a:ext uri="{FF2B5EF4-FFF2-40B4-BE49-F238E27FC236}">
                <a16:creationId xmlns:a16="http://schemas.microsoft.com/office/drawing/2014/main" id="{6CADB3A4-1D05-95BE-8B19-091BD1A10C30}"/>
              </a:ext>
            </a:extLst>
          </p:cNvPr>
          <p:cNvSpPr/>
          <p:nvPr/>
        </p:nvSpPr>
        <p:spPr>
          <a:xfrm rot="16200000">
            <a:off x="2570205" y="2063154"/>
            <a:ext cx="284205" cy="506627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93DEAC-5B17-08DA-2BFB-4F7EEE80EF35}"/>
              </a:ext>
            </a:extLst>
          </p:cNvPr>
          <p:cNvSpPr txBox="1"/>
          <p:nvPr/>
        </p:nvSpPr>
        <p:spPr>
          <a:xfrm>
            <a:off x="2458994" y="2433402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K.E.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B36F9E-D9D3-C52A-739D-924891BDE724}"/>
              </a:ext>
            </a:extLst>
          </p:cNvPr>
          <p:cNvSpPr txBox="1"/>
          <p:nvPr/>
        </p:nvSpPr>
        <p:spPr>
          <a:xfrm>
            <a:off x="3173982" y="2316469"/>
            <a:ext cx="1391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Linear spring</a:t>
            </a:r>
          </a:p>
          <a:p>
            <a:r>
              <a:rPr lang="en-US" dirty="0"/>
              <a:t>P.E.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1EF13E-10D1-69C6-67B9-CA77D51B5FA5}"/>
              </a:ext>
            </a:extLst>
          </p:cNvPr>
          <p:cNvSpPr txBox="1"/>
          <p:nvPr/>
        </p:nvSpPr>
        <p:spPr>
          <a:xfrm>
            <a:off x="4568401" y="2335429"/>
            <a:ext cx="1739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Nonlinear spring</a:t>
            </a:r>
          </a:p>
          <a:p>
            <a:r>
              <a:rPr lang="en-US" dirty="0"/>
              <a:t>P.E.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B4CA94BB-C3B6-3D39-127E-E0464E727EE1}"/>
              </a:ext>
            </a:extLst>
          </p:cNvPr>
          <p:cNvSpPr/>
          <p:nvPr/>
        </p:nvSpPr>
        <p:spPr>
          <a:xfrm rot="16200000">
            <a:off x="3520183" y="1832975"/>
            <a:ext cx="284207" cy="876535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1B747BB9-5FD2-2105-3F49-AC673DBE2113}"/>
              </a:ext>
            </a:extLst>
          </p:cNvPr>
          <p:cNvSpPr/>
          <p:nvPr/>
        </p:nvSpPr>
        <p:spPr>
          <a:xfrm rot="16200000">
            <a:off x="5093032" y="1410374"/>
            <a:ext cx="284209" cy="1721727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DD77256A-8CB7-E6A1-8DFE-4CCD4881893B}"/>
              </a:ext>
            </a:extLst>
          </p:cNvPr>
          <p:cNvSpPr/>
          <p:nvPr/>
        </p:nvSpPr>
        <p:spPr>
          <a:xfrm>
            <a:off x="500429" y="5053914"/>
            <a:ext cx="823632" cy="321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860560C4-659B-3B9F-CDDC-F01E53B94414}"/>
              </a:ext>
            </a:extLst>
          </p:cNvPr>
          <p:cNvSpPr/>
          <p:nvPr/>
        </p:nvSpPr>
        <p:spPr>
          <a:xfrm>
            <a:off x="1289763" y="4421849"/>
            <a:ext cx="679621" cy="2033435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0746A7-C88C-281C-61A9-68DD0E0640ED}"/>
              </a:ext>
            </a:extLst>
          </p:cNvPr>
          <p:cNvSpPr txBox="1"/>
          <p:nvPr/>
        </p:nvSpPr>
        <p:spPr>
          <a:xfrm>
            <a:off x="4644383" y="4850736"/>
            <a:ext cx="2651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conservative 2-DOF</a:t>
            </a:r>
          </a:p>
          <a:p>
            <a:r>
              <a:rPr lang="en-US" dirty="0"/>
              <a:t>system: Coupled oscillator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8BC17E-48EB-E61D-15CF-BF83CEB77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209" y="5563631"/>
            <a:ext cx="1927017" cy="5864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B5C064-BC66-56CE-EE5A-40C5B561B1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079" y="4557495"/>
            <a:ext cx="1954943" cy="5864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DB101E-28B0-813B-E47E-477140E5F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7823" y="4872851"/>
            <a:ext cx="764430" cy="3251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BE2FB5-2CDC-FB36-E6A9-3F8EA6A705F1}"/>
              </a:ext>
            </a:extLst>
          </p:cNvPr>
          <p:cNvSpPr txBox="1"/>
          <p:nvPr/>
        </p:nvSpPr>
        <p:spPr>
          <a:xfrm>
            <a:off x="13977" y="6563026"/>
            <a:ext cx="2252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* </a:t>
            </a:r>
            <a:r>
              <a:rPr lang="en-US" sz="1400" dirty="0" err="1">
                <a:solidFill>
                  <a:prstClr val="black"/>
                </a:solidFill>
              </a:rPr>
              <a:t>Dauxois</a:t>
            </a:r>
            <a:r>
              <a:rPr lang="en-US" sz="1400" dirty="0">
                <a:solidFill>
                  <a:prstClr val="black"/>
                </a:solidFill>
              </a:rPr>
              <a:t> and </a:t>
            </a:r>
            <a:r>
              <a:rPr lang="en-US" sz="1400" dirty="0" err="1">
                <a:solidFill>
                  <a:prstClr val="black"/>
                </a:solidFill>
              </a:rPr>
              <a:t>Peyrard</a:t>
            </a:r>
            <a:r>
              <a:rPr lang="en-US" sz="1400" dirty="0">
                <a:solidFill>
                  <a:prstClr val="black"/>
                </a:solidFill>
              </a:rPr>
              <a:t>, 2006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3480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5396</TotalTime>
  <Words>875</Words>
  <Application>Microsoft Macintosh PowerPoint</Application>
  <PresentationFormat>Widescreen</PresentationFormat>
  <Paragraphs>184</Paragraphs>
  <Slides>22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piyush grover</dc:creator>
  <cp:lastModifiedBy>Piyush Grover</cp:lastModifiedBy>
  <cp:revision>192</cp:revision>
  <cp:lastPrinted>2022-06-23T03:46:06Z</cp:lastPrinted>
  <dcterms:created xsi:type="dcterms:W3CDTF">2019-08-16T04:58:28Z</dcterms:created>
  <dcterms:modified xsi:type="dcterms:W3CDTF">2022-06-30T22:22:16Z</dcterms:modified>
</cp:coreProperties>
</file>