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4"/>
  </p:normalViewPr>
  <p:slideViewPr>
    <p:cSldViewPr snapToGrid="0" snapToObjects="1">
      <p:cViewPr varScale="1">
        <p:scale>
          <a:sx n="188" d="100"/>
          <a:sy n="188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8E5A-796C-7E4C-8C14-CC4F409268B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0"/>
            <a:ext cx="12185597" cy="685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0291"/>
            <a:ext cx="12192000" cy="16002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ial" charset="0"/>
                <a:ea typeface="Arial" charset="0"/>
                <a:cs typeface="Arial" charset="0"/>
              </a:rPr>
              <a:t>TITLE</a:t>
            </a:r>
            <a:br>
              <a:rPr lang="en-US" sz="5000" dirty="0">
                <a:latin typeface="Arial" charset="0"/>
                <a:ea typeface="Arial" charset="0"/>
                <a:cs typeface="Arial" charset="0"/>
              </a:rPr>
            </a:br>
            <a:r>
              <a:rPr lang="en-US" sz="5000" dirty="0">
                <a:latin typeface="Arial" charset="0"/>
                <a:ea typeface="Arial" charset="0"/>
                <a:cs typeface="Arial" charset="0"/>
              </a:rPr>
              <a:t>2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56018"/>
            <a:ext cx="12192000" cy="58881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BYLINE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6176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5" y="-12326"/>
            <a:ext cx="12180245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MAIN HEADLINE</a:t>
            </a:r>
          </a:p>
        </p:txBody>
      </p:sp>
    </p:spTree>
    <p:extLst>
      <p:ext uri="{BB962C8B-B14F-4D97-AF65-F5344CB8AC3E}">
        <p14:creationId xmlns:p14="http://schemas.microsoft.com/office/powerpoint/2010/main" val="12328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DE10-DD14-7140-A589-49CF257F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8B8D-1DC5-AB49-80F0-E82C00C6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0CBD25-734B-9248-8D45-828C42C0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" y="-12326"/>
            <a:ext cx="12180245" cy="68556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85DE97-D430-A74D-AC0B-084140B3AC64}"/>
              </a:ext>
            </a:extLst>
          </p:cNvPr>
          <p:cNvSpPr txBox="1">
            <a:spLocks/>
          </p:cNvSpPr>
          <p:nvPr/>
        </p:nvSpPr>
        <p:spPr>
          <a:xfrm>
            <a:off x="166255" y="365125"/>
            <a:ext cx="11852563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MAIN HEADLINE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3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6"/>
          </a:xfrm>
        </p:spPr>
      </p:pic>
    </p:spTree>
    <p:extLst>
      <p:ext uri="{BB962C8B-B14F-4D97-AF65-F5344CB8AC3E}">
        <p14:creationId xmlns:p14="http://schemas.microsoft.com/office/powerpoint/2010/main" val="64214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A44A-22F7-1E47-8D2A-D21A7DFF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5D83-D7FF-5C43-8FBB-3AF67202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14968-90FD-0E47-8899-3F8DD01E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0"/>
            <a:ext cx="12185598" cy="685868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E014AB-1926-C246-9FB4-389D372B1411}"/>
              </a:ext>
            </a:extLst>
          </p:cNvPr>
          <p:cNvSpPr txBox="1">
            <a:spLocks/>
          </p:cNvSpPr>
          <p:nvPr/>
        </p:nvSpPr>
        <p:spPr>
          <a:xfrm>
            <a:off x="0" y="3318933"/>
            <a:ext cx="12192000" cy="122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CONTACT INFO NAME</a:t>
            </a:r>
          </a:p>
          <a:p>
            <a:pPr marL="0" indent="0" algn="ctr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pPr marL="0" indent="0" algn="ctr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PHONE/EMAIL</a:t>
            </a:r>
          </a:p>
        </p:txBody>
      </p:sp>
    </p:spTree>
    <p:extLst>
      <p:ext uri="{BB962C8B-B14F-4D97-AF65-F5344CB8AC3E}">
        <p14:creationId xmlns:p14="http://schemas.microsoft.com/office/powerpoint/2010/main" val="360513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TITLE 2 LINES</vt:lpstr>
      <vt:lpstr>MAIN HEADLINE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 LINES</dc:title>
  <dc:creator>Annie Wood</dc:creator>
  <cp:lastModifiedBy>Annie Wood</cp:lastModifiedBy>
  <cp:revision>2</cp:revision>
  <dcterms:created xsi:type="dcterms:W3CDTF">2017-08-30T16:01:07Z</dcterms:created>
  <dcterms:modified xsi:type="dcterms:W3CDTF">2019-03-06T15:18:34Z</dcterms:modified>
</cp:coreProperties>
</file>