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65" r:id="rId6"/>
    <p:sldMasterId id="2147483662" r:id="rId7"/>
  </p:sldMasterIdLst>
  <p:notesMasterIdLst>
    <p:notesMasterId r:id="rId18"/>
  </p:notesMasterIdLst>
  <p:sldIdLst>
    <p:sldId id="257" r:id="rId8"/>
    <p:sldId id="346" r:id="rId9"/>
    <p:sldId id="347" r:id="rId10"/>
    <p:sldId id="348" r:id="rId11"/>
    <p:sldId id="350" r:id="rId12"/>
    <p:sldId id="349" r:id="rId13"/>
    <p:sldId id="352" r:id="rId14"/>
    <p:sldId id="351" r:id="rId15"/>
    <p:sldId id="353" r:id="rId16"/>
    <p:sldId id="32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E13490-50B8-4348-9175-5AB44ECE9F58}">
          <p14:sldIdLst>
            <p14:sldId id="257"/>
            <p14:sldId id="346"/>
            <p14:sldId id="347"/>
            <p14:sldId id="348"/>
            <p14:sldId id="350"/>
            <p14:sldId id="349"/>
            <p14:sldId id="352"/>
            <p14:sldId id="351"/>
            <p14:sldId id="353"/>
          </p14:sldIdLst>
        </p14:section>
        <p14:section name="Untitled Section" id="{C47723B1-C208-4965-BC9E-1BB20DBAB250}">
          <p14:sldIdLst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784">
          <p15:clr>
            <a:srgbClr val="A4A3A4"/>
          </p15:clr>
        </p15:guide>
        <p15:guide id="3" pos="2953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6605" autoAdjust="0"/>
  </p:normalViewPr>
  <p:slideViewPr>
    <p:cSldViewPr>
      <p:cViewPr varScale="1">
        <p:scale>
          <a:sx n="95" d="100"/>
          <a:sy n="95" d="100"/>
        </p:scale>
        <p:origin x="46" y="26"/>
      </p:cViewPr>
      <p:guideLst>
        <p:guide orient="horz" pos="1620"/>
        <p:guide pos="2784"/>
        <p:guide pos="295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song Li" userId="81606fee-f69a-4dfa-a673-7735a42f985a" providerId="ADAL" clId="{6BD4F30E-165D-4F9B-98DF-2E9521FD2C01}"/>
    <pc:docChg chg="modSld">
      <pc:chgData name="Yusong Li" userId="81606fee-f69a-4dfa-a673-7735a42f985a" providerId="ADAL" clId="{6BD4F30E-165D-4F9B-98DF-2E9521FD2C01}" dt="2024-01-12T19:30:32.880" v="66" actId="207"/>
      <pc:docMkLst>
        <pc:docMk/>
      </pc:docMkLst>
      <pc:sldChg chg="modSp mod">
        <pc:chgData name="Yusong Li" userId="81606fee-f69a-4dfa-a673-7735a42f985a" providerId="ADAL" clId="{6BD4F30E-165D-4F9B-98DF-2E9521FD2C01}" dt="2024-01-12T17:51:34.834" v="11" actId="20577"/>
        <pc:sldMkLst>
          <pc:docMk/>
          <pc:sldMk cId="1237426850" sldId="257"/>
        </pc:sldMkLst>
        <pc:spChg chg="mod">
          <ac:chgData name="Yusong Li" userId="81606fee-f69a-4dfa-a673-7735a42f985a" providerId="ADAL" clId="{6BD4F30E-165D-4F9B-98DF-2E9521FD2C01}" dt="2024-01-12T17:51:34.834" v="11" actId="20577"/>
          <ac:spMkLst>
            <pc:docMk/>
            <pc:sldMk cId="1237426850" sldId="257"/>
            <ac:spMk id="3" creationId="{00000000-0000-0000-0000-000000000000}"/>
          </ac:spMkLst>
        </pc:spChg>
      </pc:sldChg>
      <pc:sldChg chg="modSp mod">
        <pc:chgData name="Yusong Li" userId="81606fee-f69a-4dfa-a673-7735a42f985a" providerId="ADAL" clId="{6BD4F30E-165D-4F9B-98DF-2E9521FD2C01}" dt="2024-01-12T19:30:32.880" v="66" actId="207"/>
        <pc:sldMkLst>
          <pc:docMk/>
          <pc:sldMk cId="2602357024" sldId="347"/>
        </pc:sldMkLst>
        <pc:spChg chg="mod">
          <ac:chgData name="Yusong Li" userId="81606fee-f69a-4dfa-a673-7735a42f985a" providerId="ADAL" clId="{6BD4F30E-165D-4F9B-98DF-2E9521FD2C01}" dt="2024-01-12T19:30:32.880" v="66" actId="207"/>
          <ac:spMkLst>
            <pc:docMk/>
            <pc:sldMk cId="2602357024" sldId="347"/>
            <ac:spMk id="8" creationId="{00000000-0000-0000-0000-000000000000}"/>
          </ac:spMkLst>
        </pc:spChg>
      </pc:sldChg>
      <pc:sldChg chg="modSp mod">
        <pc:chgData name="Yusong Li" userId="81606fee-f69a-4dfa-a673-7735a42f985a" providerId="ADAL" clId="{6BD4F30E-165D-4F9B-98DF-2E9521FD2C01}" dt="2024-01-12T17:52:15.412" v="15" actId="20577"/>
        <pc:sldMkLst>
          <pc:docMk/>
          <pc:sldMk cId="2239005811" sldId="349"/>
        </pc:sldMkLst>
        <pc:spChg chg="mod">
          <ac:chgData name="Yusong Li" userId="81606fee-f69a-4dfa-a673-7735a42f985a" providerId="ADAL" clId="{6BD4F30E-165D-4F9B-98DF-2E9521FD2C01}" dt="2024-01-12T17:52:15.412" v="15" actId="20577"/>
          <ac:spMkLst>
            <pc:docMk/>
            <pc:sldMk cId="2239005811" sldId="349"/>
            <ac:spMk id="8" creationId="{00000000-0000-0000-0000-000000000000}"/>
          </ac:spMkLst>
        </pc:spChg>
      </pc:sldChg>
      <pc:sldChg chg="modSp mod">
        <pc:chgData name="Yusong Li" userId="81606fee-f69a-4dfa-a673-7735a42f985a" providerId="ADAL" clId="{6BD4F30E-165D-4F9B-98DF-2E9521FD2C01}" dt="2024-01-12T19:30:23.032" v="65" actId="20577"/>
        <pc:sldMkLst>
          <pc:docMk/>
          <pc:sldMk cId="3234493820" sldId="353"/>
        </pc:sldMkLst>
        <pc:spChg chg="mod">
          <ac:chgData name="Yusong Li" userId="81606fee-f69a-4dfa-a673-7735a42f985a" providerId="ADAL" clId="{6BD4F30E-165D-4F9B-98DF-2E9521FD2C01}" dt="2024-01-12T19:30:23.032" v="65" actId="20577"/>
          <ac:spMkLst>
            <pc:docMk/>
            <pc:sldMk cId="3234493820" sldId="353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334D-4BC5-4908-ABE1-5C3790CFB28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3DD49-BAAD-41D6-AFB0-92742239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3DD49-BAAD-41D6-AFB0-927422393C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3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layers of security;</a:t>
            </a:r>
          </a:p>
          <a:p>
            <a:r>
              <a:rPr lang="en-US" dirty="0"/>
              <a:t>Unit leaders need to log in to approve.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3DD49-BAAD-41D6-AFB0-927422393C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85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matches EVC’s documentation requirements nicely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3DD49-BAAD-41D6-AFB0-927422393C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4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Pdf format is required…</a:t>
            </a:r>
          </a:p>
          <a:p>
            <a:r>
              <a:rPr lang="en-US" dirty="0"/>
              <a:t>‘update’ is only updating the document type</a:t>
            </a:r>
          </a:p>
          <a:p>
            <a:endParaRPr lang="en-US" dirty="0"/>
          </a:p>
          <a:p>
            <a:r>
              <a:rPr lang="en-US" dirty="0"/>
              <a:t>External review letters are not seen by candidates in this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3DD49-BAAD-41D6-AFB0-927422393C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0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3DD49-BAAD-41D6-AFB0-927422393C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45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from one level to another…after that you lose the ability to upload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3DD49-BAAD-41D6-AFB0-927422393C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7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a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1051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3867150"/>
            <a:ext cx="7239000" cy="5334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Minio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14700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3200" cap="all" baseline="0">
                <a:solidFill>
                  <a:schemeClr val="bg1"/>
                </a:solidFill>
                <a:latin typeface="URW Grotesk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Nebraska_N_re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76750"/>
            <a:ext cx="483563" cy="45080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163150"/>
            <a:ext cx="6019800" cy="40005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captions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876E-6 -1.30287E-6 L 4.75876E-6 -0.099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75876E-6 -1.30287E-6 L 4.75876E-6 -0.0991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971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3867150"/>
            <a:ext cx="7239000" cy="5334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Minio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14700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3200" cap="all" baseline="0">
                <a:solidFill>
                  <a:schemeClr val="bg1"/>
                </a:solidFill>
                <a:latin typeface="URW Grotesk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1051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90500" y="4446587"/>
            <a:ext cx="23241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LOCKUP (reversed .PDF RGB)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0" y="5163150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captions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876E-6 -1.30287E-6 L 4.75876E-6 -0.099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75876E-6 -1.30287E-6 L 4.75876E-6 -0.0991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971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200150"/>
            <a:ext cx="8229600" cy="274320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200" cap="all" baseline="0">
                <a:solidFill>
                  <a:schemeClr val="bg1"/>
                </a:solidFill>
                <a:latin typeface="URW Grotesk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34200" y="46291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2F22892-3DFA-1340-86B1-5E701F4AAD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Nebraska_N_re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76750"/>
            <a:ext cx="483563" cy="45080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238750"/>
            <a:ext cx="5638800" cy="40005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captions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876E-6 -1.30287E-6 L 4.75876E-6 -0.099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75876E-6 -1.30287E-6 L 4.75876E-6 -0.0991 " pathEditMode="relative" rAng="0" ptsTypes="AA">
                      <p:cBhvr>
                        <p:cTn dur="80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971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200150"/>
            <a:ext cx="8229600" cy="274320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200" cap="all" baseline="0">
                <a:solidFill>
                  <a:schemeClr val="bg1"/>
                </a:solidFill>
                <a:latin typeface="URW Grotesk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34200" y="46291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2F22892-3DFA-1340-86B1-5E701F4AAD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90500" y="4446587"/>
            <a:ext cx="23241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LOCKUP (reversed .PDF RGB)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0" y="5163150"/>
            <a:ext cx="4038600" cy="40005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captions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876E-6 -1.30287E-6 L 4.75876E-6 -0.099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75876E-6 -1.30287E-6 L 4.75876E-6 -0.0991 " pathEditMode="relative" rAng="0" ptsTypes="AA">
                      <p:cBhvr>
                        <p:cTn dur="80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971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163150"/>
            <a:ext cx="6019800" cy="400050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captions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9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876E-6 -1.30287E-6 L 4.75876E-6 -0.099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75876E-6 -1.30287E-6 L 4.75876E-6 -0.0991 " pathEditMode="relative" rAng="0" ptsTypes="AA">
                      <p:cBhvr>
                        <p:cTn dur="80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971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37342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06658" y="0"/>
            <a:ext cx="4537342" cy="25370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06658" y="2602074"/>
            <a:ext cx="4537342" cy="25370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163150"/>
            <a:ext cx="6019800" cy="400050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captions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1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876E-6 -1.30287E-6 L 4.75876E-6 -0.099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75876E-6 -1.30287E-6 L 4.75876E-6 -0.0991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971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34200" y="44005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F22892-3DFA-1340-86B1-5E701F4AAD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Nebraska_N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48150"/>
            <a:ext cx="483564" cy="450804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5163150"/>
            <a:ext cx="5029200" cy="40005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>
              <a:buNone/>
              <a:defRPr sz="11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Add captions here</a:t>
            </a:r>
          </a:p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8150"/>
            <a:ext cx="7467600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300" baseline="0">
                <a:latin typeface="URWGroteskMed"/>
                <a:cs typeface="URWGroteskMed"/>
              </a:defRPr>
            </a:lvl1pPr>
            <a:lvl2pPr marL="457200" indent="0">
              <a:buNone/>
              <a:defRPr>
                <a:latin typeface="URWGroteskMed"/>
                <a:cs typeface="URWGroteskMed"/>
              </a:defRPr>
            </a:lvl2pPr>
            <a:lvl3pPr marL="914400" indent="0">
              <a:buNone/>
              <a:defRPr>
                <a:latin typeface="URWGroteskMed"/>
                <a:cs typeface="URWGroteskMed"/>
              </a:defRPr>
            </a:lvl3pPr>
            <a:lvl4pPr marL="1371600" indent="0">
              <a:buNone/>
              <a:defRPr>
                <a:latin typeface="URWGroteskMed"/>
                <a:cs typeface="URWGroteskMed"/>
              </a:defRPr>
            </a:lvl4pPr>
            <a:lvl5pPr marL="1828800" indent="0">
              <a:buNone/>
              <a:defRPr>
                <a:latin typeface="URWGroteskMed"/>
                <a:cs typeface="URWGroteskMed"/>
              </a:defRPr>
            </a:lvl5pPr>
          </a:lstStyle>
          <a:p>
            <a:pPr lvl="0"/>
            <a:r>
              <a:rPr lang="en-US" dirty="0"/>
              <a:t>CLICK TO EDIT MASTER TITLE SYTLE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838200" y="1123950"/>
            <a:ext cx="7467600" cy="2667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Minion Pro"/>
                <a:cs typeface="Minion Pro"/>
              </a:defRPr>
            </a:lvl1pPr>
            <a:lvl2pPr>
              <a:defRPr sz="2400">
                <a:latin typeface="Minion Pro"/>
                <a:cs typeface="Minion Pro"/>
              </a:defRPr>
            </a:lvl2pPr>
            <a:lvl3pPr>
              <a:defRPr sz="2400">
                <a:latin typeface="Minion Pro"/>
                <a:cs typeface="Minion Pro"/>
              </a:defRPr>
            </a:lvl3pPr>
            <a:lvl4pPr>
              <a:defRPr sz="2400">
                <a:latin typeface="Minion Pro"/>
                <a:cs typeface="Minion Pro"/>
              </a:defRPr>
            </a:lvl4pPr>
            <a:lvl5pPr>
              <a:defRPr sz="2400">
                <a:latin typeface="Minion Pro"/>
                <a:cs typeface="Minion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5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96E-6 1.26274E-6 L -4.3596E-6 -0.1741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4.3596E-6 1.26274E-6 L -4.3596E-6 -0.1741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870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34200" y="44005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F22892-3DFA-1340-86B1-5E701F4AAD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90500" y="4248150"/>
            <a:ext cx="23241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LOCKUP (reversed .PDF RGB)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19400" y="5163150"/>
            <a:ext cx="3810000" cy="40005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>
              <a:buNone/>
              <a:defRPr sz="11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Add captions here</a:t>
            </a:r>
          </a:p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8150"/>
            <a:ext cx="7467600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300" baseline="0">
                <a:latin typeface="URWGroteskMed"/>
                <a:cs typeface="URWGroteskMed"/>
              </a:defRPr>
            </a:lvl1pPr>
            <a:lvl2pPr marL="457200" indent="0">
              <a:buNone/>
              <a:defRPr>
                <a:latin typeface="URWGroteskMed"/>
                <a:cs typeface="URWGroteskMed"/>
              </a:defRPr>
            </a:lvl2pPr>
            <a:lvl3pPr marL="914400" indent="0">
              <a:buNone/>
              <a:defRPr>
                <a:latin typeface="URWGroteskMed"/>
                <a:cs typeface="URWGroteskMed"/>
              </a:defRPr>
            </a:lvl3pPr>
            <a:lvl4pPr marL="1371600" indent="0">
              <a:buNone/>
              <a:defRPr>
                <a:latin typeface="URWGroteskMed"/>
                <a:cs typeface="URWGroteskMed"/>
              </a:defRPr>
            </a:lvl4pPr>
            <a:lvl5pPr marL="1828800" indent="0">
              <a:buNone/>
              <a:defRPr>
                <a:latin typeface="URWGroteskMed"/>
                <a:cs typeface="URWGroteskMed"/>
              </a:defRPr>
            </a:lvl5pPr>
          </a:lstStyle>
          <a:p>
            <a:pPr lvl="0"/>
            <a:r>
              <a:rPr lang="en-US" dirty="0"/>
              <a:t>CLICK TO EDIT MASTER TITLE SYTLE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838200" y="1123950"/>
            <a:ext cx="7467600" cy="2667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Minion Pro"/>
                <a:cs typeface="Minion Pro"/>
              </a:defRPr>
            </a:lvl1pPr>
            <a:lvl2pPr>
              <a:defRPr sz="2400">
                <a:latin typeface="Minion Pro"/>
                <a:cs typeface="Minion Pro"/>
              </a:defRPr>
            </a:lvl2pPr>
            <a:lvl3pPr>
              <a:defRPr sz="2400">
                <a:latin typeface="Minion Pro"/>
                <a:cs typeface="Minion Pro"/>
              </a:defRPr>
            </a:lvl3pPr>
            <a:lvl4pPr>
              <a:defRPr sz="2400">
                <a:latin typeface="Minion Pro"/>
                <a:cs typeface="Minion Pro"/>
              </a:defRPr>
            </a:lvl4pPr>
            <a:lvl5pPr>
              <a:defRPr sz="2400">
                <a:latin typeface="Minion Pro"/>
                <a:cs typeface="Minion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5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96E-6 1.26274E-6 L -4.3596E-6 -0.1741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4.3596E-6 1.26274E-6 L -4.3596E-6 -0.1741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8706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69455" y="15655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79018"/>
            <a:ext cx="762000" cy="2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7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79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415869" rtl="0" eaLnBrk="1" latinLnBrk="0" hangingPunct="1">
        <a:lnSpc>
          <a:spcPct val="90000"/>
        </a:lnSpc>
        <a:spcBef>
          <a:spcPct val="0"/>
        </a:spcBef>
        <a:buNone/>
        <a:defRPr sz="2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Font typeface="Arial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Font typeface="Arial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Font typeface="Arial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Font typeface="Arial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Font typeface="Arial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4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Glenn2@unl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e-promotenure.unl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ts.unl.edu/services/vp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UNL College of Engineering</a:t>
            </a:r>
          </a:p>
          <a:p>
            <a:r>
              <a:rPr lang="en-US" dirty="0"/>
              <a:t>January 2024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14700"/>
            <a:ext cx="8229600" cy="628650"/>
          </a:xfrm>
        </p:spPr>
        <p:txBody>
          <a:bodyPr/>
          <a:lstStyle/>
          <a:p>
            <a:r>
              <a:rPr lang="en-US" dirty="0"/>
              <a:t>COE Online P&amp;T System training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5" b="19815"/>
          <a:stretch>
            <a:fillRect/>
          </a:stretch>
        </p:blipFill>
        <p:spPr>
          <a:xfrm>
            <a:off x="0" y="0"/>
            <a:ext cx="9144000" cy="3105150"/>
          </a:xfrm>
        </p:spPr>
      </p:pic>
    </p:spTree>
    <p:extLst>
      <p:ext uri="{BB962C8B-B14F-4D97-AF65-F5344CB8AC3E}">
        <p14:creationId xmlns:p14="http://schemas.microsoft.com/office/powerpoint/2010/main" val="123742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600" i="1" cap="none" dirty="0">
                <a:latin typeface="Arial"/>
                <a:ea typeface="+mn-ea"/>
                <a:cs typeface="+mn-cs"/>
              </a:rPr>
              <a:t>If you have any questions or need further assistance, we are happy to help!</a:t>
            </a:r>
            <a:br>
              <a:rPr lang="en-US" sz="2600" i="1" cap="none" dirty="0">
                <a:latin typeface="Arial"/>
                <a:ea typeface="+mn-ea"/>
                <a:cs typeface="+mn-cs"/>
              </a:rPr>
            </a:br>
            <a:br>
              <a:rPr lang="en-US" sz="2600" cap="none" dirty="0">
                <a:latin typeface="Arial"/>
                <a:ea typeface="+mn-ea"/>
                <a:cs typeface="+mn-cs"/>
              </a:rPr>
            </a:br>
            <a:r>
              <a:rPr lang="en-US" sz="2600" cap="none" dirty="0">
                <a:latin typeface="Arial"/>
                <a:ea typeface="+mn-ea"/>
                <a:cs typeface="+mn-cs"/>
              </a:rPr>
              <a:t>Yusong Li(</a:t>
            </a:r>
            <a:r>
              <a:rPr lang="en-US" sz="2600" cap="none" dirty="0">
                <a:solidFill>
                  <a:schemeClr val="bg2">
                    <a:lumMod val="90000"/>
                  </a:schemeClr>
                </a:solidFill>
                <a:latin typeface="Arial"/>
                <a:ea typeface="+mn-ea"/>
                <a:cs typeface="+mn-cs"/>
              </a:rPr>
              <a:t>yli7@unl.edu</a:t>
            </a:r>
            <a:r>
              <a:rPr lang="en-US" sz="2600" cap="none" dirty="0">
                <a:latin typeface="Arial"/>
                <a:ea typeface="+mn-ea"/>
                <a:cs typeface="+mn-cs"/>
              </a:rPr>
              <a:t>) </a:t>
            </a:r>
            <a:br>
              <a:rPr lang="en-US" sz="2600" cap="none">
                <a:latin typeface="Arial"/>
                <a:ea typeface="+mn-ea"/>
                <a:cs typeface="+mn-cs"/>
              </a:rPr>
            </a:br>
            <a:r>
              <a:rPr lang="en-US" sz="2000" cap="none">
                <a:latin typeface="Arial"/>
                <a:ea typeface="+mn-ea"/>
                <a:cs typeface="+mn-cs"/>
              </a:rPr>
              <a:t>Associate </a:t>
            </a:r>
            <a:r>
              <a:rPr lang="en-US" sz="2000" cap="none" dirty="0">
                <a:latin typeface="Arial"/>
                <a:ea typeface="+mn-ea"/>
                <a:cs typeface="+mn-cs"/>
              </a:rPr>
              <a:t>Dean for Faculty and Inclusion</a:t>
            </a:r>
            <a:br>
              <a:rPr lang="en-US" sz="2000" cap="none" dirty="0">
                <a:latin typeface="Arial"/>
                <a:ea typeface="+mn-ea"/>
                <a:cs typeface="+mn-cs"/>
              </a:rPr>
            </a:br>
            <a:br>
              <a:rPr lang="en-US" sz="2000" cap="none" dirty="0">
                <a:latin typeface="Arial"/>
                <a:ea typeface="+mn-ea"/>
                <a:cs typeface="+mn-cs"/>
              </a:rPr>
            </a:br>
            <a:br>
              <a:rPr lang="en-US" sz="2600" cap="none" dirty="0">
                <a:latin typeface="Arial"/>
                <a:ea typeface="+mn-ea"/>
                <a:cs typeface="+mn-cs"/>
              </a:rPr>
            </a:br>
            <a:r>
              <a:rPr lang="en-US" sz="2600" cap="none" dirty="0">
                <a:latin typeface="Arial"/>
                <a:ea typeface="+mn-ea"/>
                <a:cs typeface="+mn-cs"/>
              </a:rPr>
              <a:t>Kathy Glenn (</a:t>
            </a:r>
            <a:r>
              <a:rPr lang="en-US" sz="2600" cap="none" dirty="0">
                <a:solidFill>
                  <a:schemeClr val="bg2">
                    <a:lumMod val="90000"/>
                  </a:schemeClr>
                </a:solidFill>
                <a:latin typeface="Arial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kglenn2@unl.edu</a:t>
            </a:r>
            <a:r>
              <a:rPr lang="en-US" sz="2600" cap="none" dirty="0">
                <a:latin typeface="Arial"/>
                <a:ea typeface="+mn-ea"/>
                <a:cs typeface="+mn-cs"/>
              </a:rPr>
              <a:t>) </a:t>
            </a:r>
            <a:br>
              <a:rPr lang="en-US" sz="2600" cap="none" dirty="0">
                <a:latin typeface="Arial"/>
                <a:ea typeface="+mn-ea"/>
                <a:cs typeface="+mn-cs"/>
              </a:rPr>
            </a:br>
            <a:r>
              <a:rPr lang="en-US" sz="2000" cap="none" dirty="0">
                <a:latin typeface="Arial"/>
                <a:ea typeface="+mn-ea"/>
                <a:cs typeface="+mn-cs"/>
              </a:rPr>
              <a:t>Director of Administration and Chief of Staff</a:t>
            </a:r>
            <a:br>
              <a:rPr lang="en-US" sz="2000" cap="none" dirty="0">
                <a:latin typeface="Arial"/>
                <a:ea typeface="+mn-ea"/>
                <a:cs typeface="+mn-cs"/>
              </a:rPr>
            </a:br>
            <a:r>
              <a:rPr lang="en-US" sz="2000" cap="none" dirty="0">
                <a:latin typeface="Arial"/>
                <a:ea typeface="+mn-ea"/>
                <a:cs typeface="+mn-cs"/>
              </a:rPr>
              <a:t>114 Othmer, 402-472-7071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3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38150"/>
            <a:ext cx="8382000" cy="609600"/>
          </a:xfrm>
        </p:spPr>
        <p:txBody>
          <a:bodyPr/>
          <a:lstStyle/>
          <a:p>
            <a:r>
              <a:rPr lang="en-US" sz="2800" b="1" dirty="0">
                <a:solidFill>
                  <a:srgbClr val="F60000"/>
                </a:solidFill>
                <a:latin typeface="Minion Pro"/>
              </a:rPr>
              <a:t>Overview of COE Online P&amp;T Training Session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514350" lvl="2" indent="-514350">
              <a:spcBef>
                <a:spcPct val="0"/>
              </a:spcBef>
              <a:buFont typeface="+mj-lt"/>
              <a:buAutoNum type="romanUcPeriod"/>
            </a:pPr>
            <a:r>
              <a:rPr lang="en-US" altLang="en-US" dirty="0">
                <a:latin typeface="Andalus" pitchFamily="18" charset="0"/>
                <a:cs typeface="Andalus" pitchFamily="18" charset="0"/>
              </a:rPr>
              <a:t>Accessing the System</a:t>
            </a:r>
          </a:p>
          <a:p>
            <a:pPr marL="514350" lvl="2" indent="-514350">
              <a:spcBef>
                <a:spcPct val="0"/>
              </a:spcBef>
              <a:buFont typeface="+mj-lt"/>
              <a:buAutoNum type="romanUcPeriod"/>
            </a:pPr>
            <a:endParaRPr lang="en-US" altLang="en-US" dirty="0">
              <a:latin typeface="Andalus" pitchFamily="18" charset="0"/>
              <a:cs typeface="Andalus" pitchFamily="18" charset="0"/>
            </a:endParaRPr>
          </a:p>
          <a:p>
            <a:pPr marL="514350" lvl="2" indent="-514350">
              <a:spcBef>
                <a:spcPct val="0"/>
              </a:spcBef>
              <a:buFont typeface="+mj-lt"/>
              <a:buAutoNum type="romanUcPeriod"/>
            </a:pPr>
            <a:r>
              <a:rPr lang="en-US" altLang="en-US" dirty="0">
                <a:latin typeface="Andalus" pitchFamily="18" charset="0"/>
                <a:cs typeface="Andalus" pitchFamily="18" charset="0"/>
              </a:rPr>
              <a:t>Navigating the System</a:t>
            </a:r>
          </a:p>
          <a:p>
            <a:pPr marL="514350" lvl="2" indent="-514350">
              <a:spcBef>
                <a:spcPct val="0"/>
              </a:spcBef>
              <a:buFont typeface="+mj-lt"/>
              <a:buAutoNum type="romanUcPeriod"/>
            </a:pPr>
            <a:endParaRPr lang="en-US" altLang="en-US" dirty="0">
              <a:latin typeface="Andalus" pitchFamily="18" charset="0"/>
              <a:cs typeface="Andalus" pitchFamily="18" charset="0"/>
            </a:endParaRPr>
          </a:p>
          <a:p>
            <a:pPr marL="514350" lvl="2" indent="-514350">
              <a:spcBef>
                <a:spcPct val="0"/>
              </a:spcBef>
              <a:buFont typeface="+mj-lt"/>
              <a:buAutoNum type="romanUcPeriod"/>
            </a:pPr>
            <a:r>
              <a:rPr lang="en-US" altLang="en-US" dirty="0">
                <a:latin typeface="Andalus" pitchFamily="18" charset="0"/>
                <a:cs typeface="Andalus" pitchFamily="18" charset="0"/>
              </a:rPr>
              <a:t>After the Candidate Submits File</a:t>
            </a:r>
          </a:p>
          <a:p>
            <a:pPr marL="457200" lvl="2" indent="-457200">
              <a:spcBef>
                <a:spcPct val="0"/>
              </a:spcBef>
              <a:buFont typeface="+mj-lt"/>
              <a:buAutoNum type="romanUcPeriod"/>
            </a:pPr>
            <a:endParaRPr lang="en-US" altLang="en-US" dirty="0">
              <a:latin typeface="Andalus" pitchFamily="18" charset="0"/>
              <a:cs typeface="Andalu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4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38150"/>
            <a:ext cx="8382000" cy="609600"/>
          </a:xfrm>
        </p:spPr>
        <p:txBody>
          <a:bodyPr/>
          <a:lstStyle/>
          <a:p>
            <a:r>
              <a:rPr lang="en-US" sz="2800" b="1" dirty="0">
                <a:solidFill>
                  <a:srgbClr val="F60000"/>
                </a:solidFill>
                <a:latin typeface="Minion Pro"/>
              </a:rPr>
              <a:t>Accessing the System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838200" y="1123950"/>
            <a:ext cx="7848600" cy="2667000"/>
          </a:xfrm>
        </p:spPr>
        <p:txBody>
          <a:bodyPr/>
          <a:lstStyle/>
          <a:p>
            <a:pPr lvl="0"/>
            <a:r>
              <a:rPr lang="en-US" dirty="0"/>
              <a:t>Website:  </a:t>
            </a:r>
            <a:r>
              <a:rPr lang="en-US" u="sng" dirty="0">
                <a:hlinkClick r:id="rId3"/>
              </a:rPr>
              <a:t>https://coe-promotenure.unl.edu</a:t>
            </a:r>
            <a:r>
              <a:rPr lang="en-US" dirty="0"/>
              <a:t> </a:t>
            </a:r>
            <a:endParaRPr lang="en-US" sz="1800" dirty="0"/>
          </a:p>
          <a:p>
            <a:pPr marL="457200" lvl="0" indent="-457200">
              <a:buAutoNum type="arabicPeriod"/>
            </a:pPr>
            <a:r>
              <a:rPr lang="en-US" dirty="0"/>
              <a:t>Log in with your </a:t>
            </a:r>
            <a:r>
              <a:rPr lang="en-US" dirty="0" err="1"/>
              <a:t>My.UNL</a:t>
            </a:r>
            <a:r>
              <a:rPr lang="en-US" dirty="0"/>
              <a:t> credentials, then complete and submit initial registration</a:t>
            </a:r>
          </a:p>
          <a:p>
            <a:pPr marL="457200" indent="-457200">
              <a:buFont typeface="Arial"/>
              <a:buAutoNum type="arabicPeriod"/>
            </a:pPr>
            <a:r>
              <a:rPr lang="en-US" dirty="0"/>
              <a:t>After your unit head approves your request, you will receive an email confirmation that you are registered and can begin using the system</a:t>
            </a:r>
          </a:p>
          <a:p>
            <a:pPr marL="457200" indent="-457200">
              <a:buFont typeface="Arial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If you are off-campus, you </a:t>
            </a:r>
            <a:r>
              <a:rPr lang="en-US" b="1" dirty="0">
                <a:solidFill>
                  <a:schemeClr val="bg1"/>
                </a:solidFill>
              </a:rPr>
              <a:t>must</a:t>
            </a:r>
            <a:r>
              <a:rPr lang="en-US" dirty="0">
                <a:solidFill>
                  <a:schemeClr val="bg1"/>
                </a:solidFill>
              </a:rPr>
              <a:t> connect through VPN to </a:t>
            </a:r>
            <a:r>
              <a:rPr lang="en-US" i="1" dirty="0">
                <a:solidFill>
                  <a:schemeClr val="bg1"/>
                </a:solidFill>
              </a:rPr>
              <a:t>vpn.nebraska.edu</a:t>
            </a:r>
            <a:r>
              <a:rPr lang="en-US" dirty="0">
                <a:solidFill>
                  <a:schemeClr val="bg1"/>
                </a:solidFill>
              </a:rPr>
              <a:t> (see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https://its.unl.edu/services/vpn/</a:t>
            </a:r>
            <a:r>
              <a:rPr lang="en-US" dirty="0">
                <a:solidFill>
                  <a:schemeClr val="bg1"/>
                </a:solidFill>
              </a:rPr>
              <a:t> )</a:t>
            </a:r>
          </a:p>
          <a:p>
            <a:pPr marL="457200" lvl="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5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38150"/>
            <a:ext cx="8382000" cy="609600"/>
          </a:xfrm>
        </p:spPr>
        <p:txBody>
          <a:bodyPr/>
          <a:lstStyle/>
          <a:p>
            <a:r>
              <a:rPr lang="en-US" sz="2800" b="1" dirty="0">
                <a:solidFill>
                  <a:srgbClr val="F60000"/>
                </a:solidFill>
                <a:latin typeface="Minion Pro"/>
              </a:rPr>
              <a:t>Navigating the System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838200" y="1123950"/>
            <a:ext cx="8001000" cy="3733800"/>
          </a:xfrm>
        </p:spPr>
        <p:txBody>
          <a:bodyPr/>
          <a:lstStyle/>
          <a:p>
            <a:pPr marL="457200" lvl="0" indent="-457200">
              <a:buAutoNum type="arabicPeriod"/>
            </a:pPr>
            <a:r>
              <a:rPr lang="en-US" dirty="0"/>
              <a:t>Add documents to the assorted tab sections that apply to your appointment</a:t>
            </a:r>
          </a:p>
          <a:p>
            <a:pPr marL="1143000" lvl="1" indent="-457200">
              <a:buFont typeface="+mj-lt"/>
              <a:buAutoNum type="alphaLcParenR"/>
            </a:pPr>
            <a:r>
              <a:rPr lang="en-US" sz="2000" dirty="0"/>
              <a:t>In some sections, you are asked to specify what type of file it is~</a:t>
            </a:r>
          </a:p>
          <a:p>
            <a:pPr marL="457200" lvl="0" indent="-457200">
              <a:buAutoNum type="arabicPeriod"/>
            </a:pPr>
            <a:endParaRPr lang="en-US" dirty="0"/>
          </a:p>
          <a:p>
            <a:pPr marL="457200" lvl="0" indent="-457200">
              <a:buAutoNum type="arabicPeriod"/>
            </a:pPr>
            <a:endParaRPr lang="en-US" dirty="0"/>
          </a:p>
          <a:p>
            <a:pPr marL="457200" lvl="0" indent="-457200">
              <a:buAutoNum type="arabicPeriod"/>
            </a:pPr>
            <a:endParaRPr lang="en-US" dirty="0"/>
          </a:p>
          <a:p>
            <a:pPr marL="457200" lvl="0" indent="-457200">
              <a:buAutoNum type="arabicPeriod"/>
            </a:pPr>
            <a:endParaRPr lang="en-US" dirty="0"/>
          </a:p>
          <a:p>
            <a:pPr marL="457200" lvl="0" indent="-457200">
              <a:buAutoNum type="arabicPeriod"/>
            </a:pPr>
            <a:endParaRPr lang="en-US" dirty="0"/>
          </a:p>
          <a:p>
            <a:pPr marL="457200" lvl="0" indent="-457200">
              <a:buAutoNum type="arabicPeriod"/>
            </a:pPr>
            <a:r>
              <a:rPr lang="en-US" dirty="0"/>
              <a:t>Be sure to click blue button to ‘Save Files’ 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58377"/>
            <a:ext cx="5029200" cy="182943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105400" y="3943350"/>
            <a:ext cx="0" cy="4743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86600" y="2795111"/>
            <a:ext cx="9525" cy="5619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692015" y="3076099"/>
            <a:ext cx="732790" cy="6000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1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38150"/>
            <a:ext cx="8382000" cy="609600"/>
          </a:xfrm>
        </p:spPr>
        <p:txBody>
          <a:bodyPr/>
          <a:lstStyle/>
          <a:p>
            <a:r>
              <a:rPr lang="en-US" sz="2800" b="1" dirty="0">
                <a:solidFill>
                  <a:srgbClr val="F60000"/>
                </a:solidFill>
                <a:latin typeface="Minion Pro"/>
              </a:rPr>
              <a:t>Navigating the System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838200" y="971550"/>
            <a:ext cx="8001000" cy="388620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/>
              <a:t>While you are ultimately responsible for the preparation of your dossier, your department/school may assist with preparing and/or uploading documents in the ‘Administrative Section’, while file is still at ‘Candidate’ level</a:t>
            </a:r>
          </a:p>
          <a:p>
            <a:pPr marL="1143000" lvl="1" indent="-457200">
              <a:buFont typeface="+mj-lt"/>
              <a:buAutoNum type="alphaLcParenR"/>
            </a:pPr>
            <a:r>
              <a:rPr lang="en-US" sz="2000" dirty="0"/>
              <a:t>Communicate with your unit head!</a:t>
            </a:r>
          </a:p>
          <a:p>
            <a:pPr marL="457200" lvl="0" indent="-457200">
              <a:buFont typeface="+mj-lt"/>
              <a:buAutoNum type="arabicPeriod" startAt="3"/>
            </a:pPr>
            <a:endParaRPr lang="en-US" sz="1000" dirty="0"/>
          </a:p>
          <a:p>
            <a:pPr marL="457200" lvl="0" indent="-457200">
              <a:buFont typeface="+mj-lt"/>
              <a:buAutoNum type="arabicPeriod" startAt="3"/>
            </a:pPr>
            <a:r>
              <a:rPr lang="en-US" dirty="0"/>
              <a:t>Docs that candidates </a:t>
            </a:r>
            <a:r>
              <a:rPr lang="en-US" b="1" dirty="0"/>
              <a:t>cannot</a:t>
            </a:r>
            <a:r>
              <a:rPr lang="en-US" dirty="0"/>
              <a:t> upload themselves include: </a:t>
            </a:r>
          </a:p>
          <a:p>
            <a:pPr marL="1143000" lvl="1" indent="-457200">
              <a:buFont typeface="+mj-lt"/>
              <a:buAutoNum type="alphaLcParenR"/>
            </a:pPr>
            <a:r>
              <a:rPr lang="en-US" sz="2000" dirty="0"/>
              <a:t>Transmittal Form</a:t>
            </a:r>
          </a:p>
          <a:p>
            <a:pPr marL="1143000" lvl="1" indent="-457200">
              <a:buFont typeface="+mj-lt"/>
              <a:buAutoNum type="alphaLcParenR"/>
            </a:pPr>
            <a:r>
              <a:rPr lang="en-US" sz="2000" dirty="0"/>
              <a:t>Waiver Form</a:t>
            </a:r>
          </a:p>
          <a:p>
            <a:pPr marL="1143000" lvl="1" indent="-457200">
              <a:buFont typeface="+mj-lt"/>
              <a:buAutoNum type="alphaLcParenR"/>
            </a:pPr>
            <a:r>
              <a:rPr lang="en-US" sz="2000" dirty="0"/>
              <a:t>Letters from Unit P&amp;T, Chair, College P&amp;T, Dean</a:t>
            </a:r>
          </a:p>
          <a:p>
            <a:pPr marL="1143000" lvl="1" indent="-457200">
              <a:buFont typeface="+mj-lt"/>
              <a:buAutoNum type="alphaLcParenR"/>
            </a:pPr>
            <a:r>
              <a:rPr lang="en-US" sz="2000" u="sng" dirty="0"/>
              <a:t>External Review Letters</a:t>
            </a:r>
          </a:p>
        </p:txBody>
      </p:sp>
    </p:spTree>
    <p:extLst>
      <p:ext uri="{BB962C8B-B14F-4D97-AF65-F5344CB8AC3E}">
        <p14:creationId xmlns:p14="http://schemas.microsoft.com/office/powerpoint/2010/main" val="106729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38150"/>
            <a:ext cx="8382000" cy="609600"/>
          </a:xfrm>
        </p:spPr>
        <p:txBody>
          <a:bodyPr/>
          <a:lstStyle/>
          <a:p>
            <a:r>
              <a:rPr lang="en-US" sz="2800" b="1" dirty="0">
                <a:solidFill>
                  <a:srgbClr val="F60000"/>
                </a:solidFill>
                <a:latin typeface="Minion Pro"/>
              </a:rPr>
              <a:t>Navigating the System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Appendices:  uploaded to electronic system also</a:t>
            </a:r>
          </a:p>
          <a:p>
            <a:pPr marL="457200" lvl="0" indent="-457200">
              <a:buFont typeface="+mj-lt"/>
              <a:buAutoNum type="arabicPeriod" startAt="5"/>
            </a:pPr>
            <a:endParaRPr lang="en-US" dirty="0"/>
          </a:p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Creating PDFs of uploaded files</a:t>
            </a:r>
          </a:p>
          <a:p>
            <a:pPr marL="457200" lvl="0" indent="-457200">
              <a:buFont typeface="+mj-lt"/>
              <a:buAutoNum type="arabicPeriod" startAt="5"/>
            </a:pPr>
            <a:endParaRPr lang="en-US" dirty="0"/>
          </a:p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Candidate should submit ‘complete’ file to next level by the annual deadline</a:t>
            </a:r>
          </a:p>
          <a:p>
            <a:pPr marL="1143000" lvl="1" indent="-457200">
              <a:buFont typeface="+mj-lt"/>
              <a:buAutoNum type="alphaLcParenR"/>
            </a:pPr>
            <a:r>
              <a:rPr lang="en-US" sz="2000" dirty="0"/>
              <a:t>This year:  </a:t>
            </a:r>
            <a:r>
              <a:rPr lang="en-US" sz="2000" dirty="0">
                <a:solidFill>
                  <a:srgbClr val="FF0000"/>
                </a:solidFill>
              </a:rPr>
              <a:t>Monday, August 18, 2024</a:t>
            </a:r>
          </a:p>
          <a:p>
            <a:pPr marL="457200" lvl="0" indent="-457200">
              <a:buFont typeface="+mj-lt"/>
              <a:buAutoNum type="arabicPeriod" startAt="5"/>
            </a:pPr>
            <a:endParaRPr lang="en-US" dirty="0"/>
          </a:p>
          <a:p>
            <a:pPr marL="457200" lvl="0" indent="-457200">
              <a:buFont typeface="+mj-lt"/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0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38150"/>
            <a:ext cx="8382000" cy="609600"/>
          </a:xfrm>
        </p:spPr>
        <p:txBody>
          <a:bodyPr/>
          <a:lstStyle/>
          <a:p>
            <a:r>
              <a:rPr lang="en-US" sz="2800" b="1" dirty="0">
                <a:solidFill>
                  <a:srgbClr val="F60000"/>
                </a:solidFill>
                <a:latin typeface="Minion Pro"/>
              </a:rPr>
              <a:t>Navigating the System: Chairs Role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Manage Roles and Restrictions for their faculty and staff (‘Register User’, ‘User Management’)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‘View Logs’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62150"/>
            <a:ext cx="3750174" cy="35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3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38150"/>
            <a:ext cx="8382000" cy="609600"/>
          </a:xfrm>
        </p:spPr>
        <p:txBody>
          <a:bodyPr/>
          <a:lstStyle/>
          <a:p>
            <a:r>
              <a:rPr lang="en-US" sz="2800" b="1" dirty="0">
                <a:solidFill>
                  <a:srgbClr val="F60000"/>
                </a:solidFill>
                <a:latin typeface="Minion Pro"/>
              </a:rPr>
              <a:t>After the Candidate Submits the File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Unit P&amp;T Committee Chair or Unit Heads:  </a:t>
            </a:r>
          </a:p>
          <a:p>
            <a:pPr marL="1143000" lvl="1" indent="-457200">
              <a:buFont typeface="+mj-lt"/>
              <a:buAutoNum type="alphaLcParenR"/>
            </a:pPr>
            <a:r>
              <a:rPr lang="en-US" sz="2000" dirty="0"/>
              <a:t>Upload documents to the External Review Letter Section</a:t>
            </a:r>
          </a:p>
          <a:p>
            <a:pPr marL="1143000" lvl="1" indent="-457200">
              <a:buFont typeface="+mj-lt"/>
              <a:buAutoNum type="alphaLcParenR"/>
            </a:pPr>
            <a:r>
              <a:rPr lang="en-US" sz="2000" dirty="0"/>
              <a:t>Upload Unit P&amp;T or Chair Review Letters</a:t>
            </a:r>
          </a:p>
          <a:p>
            <a:pPr marL="1143000" lvl="1" indent="-457200">
              <a:buFont typeface="+mj-lt"/>
              <a:buAutoNum type="alphaLcParenR"/>
            </a:pPr>
            <a:r>
              <a:rPr lang="en-US" sz="2000" dirty="0"/>
              <a:t>When review is completed, move file forward to next level (from candidate’s File Status box)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Please do </a:t>
            </a:r>
            <a:r>
              <a:rPr lang="en-US" b="1" u="sng" dirty="0"/>
              <a:t>not</a:t>
            </a:r>
            <a:r>
              <a:rPr lang="en-US" dirty="0"/>
              <a:t> delete any previously submitted/reviewed versions of the same file (e.g. when updating CVs, statements, etc.)</a:t>
            </a:r>
          </a:p>
          <a:p>
            <a:pPr marL="1143000" lvl="1" indent="-457200">
              <a:buFont typeface="+mj-lt"/>
              <a:buAutoNum type="alphaLcParenR"/>
            </a:pPr>
            <a:r>
              <a:rPr lang="en-US" sz="2000" dirty="0"/>
              <a:t>File deletions are being logged…</a:t>
            </a:r>
          </a:p>
          <a:p>
            <a:pPr lvl="0"/>
            <a:endParaRPr lang="en-US" dirty="0"/>
          </a:p>
          <a:p>
            <a:pPr marL="457200" lvl="0" indent="-457200">
              <a:buFont typeface="+mj-lt"/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9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38150"/>
            <a:ext cx="8382000" cy="609600"/>
          </a:xfrm>
        </p:spPr>
        <p:txBody>
          <a:bodyPr/>
          <a:lstStyle/>
          <a:p>
            <a:r>
              <a:rPr lang="en-US" sz="2800" b="1" dirty="0">
                <a:solidFill>
                  <a:srgbClr val="F60000"/>
                </a:solidFill>
                <a:latin typeface="Minion Pro"/>
              </a:rPr>
              <a:t>After the Candidate Submits the File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Candidates may request a copy of their P&amp;T dossier documents throughout the process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they they may not themselves add documents after August 18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To add documents after August 18, candidates should submit them to the person in charge of the current review loop for that person to upload</a:t>
            </a:r>
          </a:p>
          <a:p>
            <a:pPr lvl="0"/>
            <a:endParaRPr lang="en-US" dirty="0"/>
          </a:p>
          <a:p>
            <a:pPr marL="457200" lvl="0" indent="-457200">
              <a:buFont typeface="+mj-lt"/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9382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928BACD-4A6D-604E-BFBF-FCC584136A8E}" vid="{17785794-10F9-6E40-9ADB-6B319C79E758}"/>
    </a:ext>
  </a:extLst>
</a:theme>
</file>

<file path=ppt/theme/theme2.xml><?xml version="1.0" encoding="utf-8"?>
<a:theme xmlns:a="http://schemas.openxmlformats.org/drawingml/2006/main" name="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928BACD-4A6D-604E-BFBF-FCC584136A8E}" vid="{A81888E1-0E9B-FA42-9298-28FBC0758D2E}"/>
    </a:ext>
  </a:extLst>
</a:theme>
</file>

<file path=ppt/theme/theme3.xml><?xml version="1.0" encoding="utf-8"?>
<a:theme xmlns:a="http://schemas.openxmlformats.org/drawingml/2006/main" name="Objec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928BACD-4A6D-604E-BFBF-FCC584136A8E}" vid="{75F6127C-897E-E740-8EB4-8617F4298920}"/>
    </a:ext>
  </a:extLst>
</a:theme>
</file>

<file path=ppt/theme/theme4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928BACD-4A6D-604E-BFBF-FCC584136A8E}" vid="{2BFEEE97-6BB1-ED45-BE90-3BF4B2D747E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AB376DDC33594087CDF5690D855755" ma:contentTypeVersion="18" ma:contentTypeDescription="Create a new document." ma:contentTypeScope="" ma:versionID="a8762bd492bdcaf16eb30f6c7055d1e1">
  <xsd:schema xmlns:xsd="http://www.w3.org/2001/XMLSchema" xmlns:xs="http://www.w3.org/2001/XMLSchema" xmlns:p="http://schemas.microsoft.com/office/2006/metadata/properties" xmlns:ns2="246037a1-942d-4906-a18c-9500fda6f624" xmlns:ns3="eb48af6b-0b55-4e7c-8dad-352f4e90748d" targetNamespace="http://schemas.microsoft.com/office/2006/metadata/properties" ma:root="true" ma:fieldsID="d153a1604c1035ca34b02054ed8fcff7" ns2:_="" ns3:_="">
    <xsd:import namespace="246037a1-942d-4906-a18c-9500fda6f624"/>
    <xsd:import namespace="eb48af6b-0b55-4e7c-8dad-352f4e9074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037a1-942d-4906-a18c-9500fda6f6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9e8d040-3cf8-41ce-a03b-17301c683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8af6b-0b55-4e7c-8dad-352f4e90748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4be0e64-e94c-48d1-ab18-218d560a5109}" ma:internalName="TaxCatchAll" ma:showField="CatchAllData" ma:web="eb48af6b-0b55-4e7c-8dad-352f4e9074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6037a1-942d-4906-a18c-9500fda6f624">
      <Terms xmlns="http://schemas.microsoft.com/office/infopath/2007/PartnerControls"/>
    </lcf76f155ced4ddcb4097134ff3c332f>
    <TaxCatchAll xmlns="eb48af6b-0b55-4e7c-8dad-352f4e90748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8D90AC-6D47-4D44-B09D-5D91DF390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037a1-942d-4906-a18c-9500fda6f624"/>
    <ds:schemaRef ds:uri="eb48af6b-0b55-4e7c-8dad-352f4e9074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99A801-6F89-4265-A26C-F76E9B9440C5}">
  <ds:schemaRefs>
    <ds:schemaRef ds:uri="http://purl.org/dc/dcmitype/"/>
    <ds:schemaRef ds:uri="http://schemas.microsoft.com/office/2006/documentManagement/types"/>
    <ds:schemaRef ds:uri="http://www.w3.org/XML/1998/namespace"/>
    <ds:schemaRef ds:uri="eb48af6b-0b55-4e7c-8dad-352f4e90748d"/>
    <ds:schemaRef ds:uri="http://purl.org/dc/elements/1.1/"/>
    <ds:schemaRef ds:uri="246037a1-942d-4906-a18c-9500fda6f624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62C5EB3-2E41-42C8-A95F-4BB77B72BD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1505.028 Toolbox PPT Template 6</Template>
  <TotalTime>1385</TotalTime>
  <Words>570</Words>
  <Application>Microsoft Office PowerPoint</Application>
  <PresentationFormat>On-screen Show (16:9)</PresentationFormat>
  <Paragraphs>73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Andalus</vt:lpstr>
      <vt:lpstr>Minion</vt:lpstr>
      <vt:lpstr>Minion Pro</vt:lpstr>
      <vt:lpstr>URW Grotesk Medium</vt:lpstr>
      <vt:lpstr>URWGroteskMed</vt:lpstr>
      <vt:lpstr>Arial</vt:lpstr>
      <vt:lpstr>Calibri</vt:lpstr>
      <vt:lpstr>Title Slide</vt:lpstr>
      <vt:lpstr>Subtitle</vt:lpstr>
      <vt:lpstr>Objects</vt:lpstr>
      <vt:lpstr>Content Slide</vt:lpstr>
      <vt:lpstr>COE Online P&amp;T System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have any questions or need further assistance, we are happy to help!  Yusong Li(yli7@unl.edu)  Associate Dean for Faculty and Inclusion   Kathy Glenn (kglenn2@unl.edu)  Director of Administration and Chief of Staff 114 Othmer, 402-472-7071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Re</dc:creator>
  <cp:lastModifiedBy>Yusong Li</cp:lastModifiedBy>
  <cp:revision>130</cp:revision>
  <dcterms:created xsi:type="dcterms:W3CDTF">2017-03-15T16:02:08Z</dcterms:created>
  <dcterms:modified xsi:type="dcterms:W3CDTF">2024-01-16T15:30:14Z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0x010100B3AB376DDC33594087CDF5690D855755</vt:lpwstr>
  </property>
  <property fmtid="{D5CDD505-2E9C-101B-9397-08002B2CF9AE}" pid="3" name="MediaServiceImageTags">
    <vt:lpwstr/>
  </property>
</Properties>
</file>